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C8118-7745-8944-A980-9E9781F6D7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99DE09-B846-C441-B732-CC88D46F1D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F3CB6-3015-EA48-AFBF-36D9451F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F6755-2F9C-C241-A871-21C55E0D0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3A07B-1AF5-5240-9CAF-CCFDBD807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60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D6F04-67A0-C748-B778-B6E70E857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7CF5F-2E3C-0C4C-9D98-D38E71CF28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B738C2-C368-EF48-AF3A-213A19B4E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8A988-DCC3-E74F-A641-12AF7482E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39B99-5DA4-8842-864F-659B7F35E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295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20C073-F993-6C40-9952-942DD082EA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4ED7B4-5012-104E-B219-F53C7E0848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F859F-3277-AF48-B38E-E2E51AD45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36A4A-62CE-CA41-A927-D5320B34E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BC5AC-F42F-3B47-9E58-E11C33A3B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823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B0931-5C4E-444A-88C7-07F43929F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CFD5B-473F-1A4A-AD2C-7EFA0A746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C76C3-ADE2-BE4A-9DF2-F985C4E14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ADA5C-6E96-4244-8915-75102C311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A400F-8934-904B-B8B5-127DA24DC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3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F8363-64AA-A24E-A3C7-6643B5458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F60F7-DAA4-EE4B-8E95-62D9031BD2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EA8778-6961-404A-8321-E6AF64978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55831-851E-8946-8961-F48B3EEE7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15BA2-BBDC-BA4B-BE1F-9490841EB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E77A2-9205-4343-BF1C-B401033F0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A3B539-6334-C649-AB46-0571C0DE43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6F35C-ED1C-C840-8348-02972FBEE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8E46AE-C75B-7C42-AF3B-BDAB2FACC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7C3B9E-33A0-294A-83A1-C7902083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CF108-D58D-7D4E-B597-F979268A8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6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DC78C-284A-B74F-9F49-6A621AD33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D62B0-A698-0A44-A815-288DA898D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E65400-2C77-654B-B227-E8EFB04E03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2CA373-16DE-B042-87FC-21015514E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49A4FC-D553-3849-A6CF-0563B5C550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22C144-1BD7-1B45-B157-3BDC289EE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2F4FBD-8B5B-844D-B1F6-DFC4D201C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DC5D42-74F2-414F-8F21-3EFE7319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6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70A2DE-C6D2-E14C-801C-93005D125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6C7745-7EDD-B14F-8986-AA2BB867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9153A0-C09F-D744-BB00-095AAE8D87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5DB6C6-358E-EF45-9536-17674974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9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6E0CC6-A615-964B-93EB-9C5FF28FD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F9DD72-793B-8A42-825A-A599E509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8C1A4A-A35C-C74C-9EC4-54761CD48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447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465D7-F352-404E-8C0C-941E0694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848B9-164E-BD43-B085-325EF8201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B4DCBB-DA26-AD42-B319-01963DB45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C6E89-5C03-7644-A756-4D003095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2E9C57-492E-5D41-AD8F-A5C79AE3C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A53FE-035E-8644-BA5B-7C5BE411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B4EA8-EEC1-E14C-BB57-BF24C1C21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5AF4F3-4324-4245-A386-9F83E6B285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D3870-79EE-F849-8648-1C4835E3B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9315-4C20-E643-8A6F-66F02688E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15119-60D3-8341-A6EE-27BA6B9B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F586A-A581-7149-A72D-2611F0F3D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40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41467C-1EFF-9E41-BD4C-2B15F7469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EA3A9-AB68-FF4F-A5C6-84AC15A84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C32280-5982-CB4A-A76E-13CFEAC67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BFE63-5C3E-6249-AA42-8D7406E1538C}" type="datetimeFigureOut">
              <a:rPr lang="en-US" smtClean="0"/>
              <a:t>11/6/18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BF6D8-E50D-C945-890C-F120D6F268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626D5-F10C-9044-A324-E281B2FDDF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F89D0-F45E-A94C-AF14-64C291889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457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2DC3B0F-330E-8947-8991-7A1860343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4675"/>
            <a:ext cx="3291840" cy="329184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1BD945-1DD8-6E4B-A975-2E2C97239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6994" y="1304675"/>
            <a:ext cx="4265006" cy="32918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4F0D0E-D35E-054D-B70B-C2B1DDEB5E32}"/>
              </a:ext>
            </a:extLst>
          </p:cNvPr>
          <p:cNvSpPr txBox="1"/>
          <p:nvPr/>
        </p:nvSpPr>
        <p:spPr>
          <a:xfrm>
            <a:off x="0" y="904565"/>
            <a:ext cx="900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0215C4-BC84-F34C-A45B-C98A979D0695}"/>
              </a:ext>
            </a:extLst>
          </p:cNvPr>
          <p:cNvSpPr txBox="1"/>
          <p:nvPr/>
        </p:nvSpPr>
        <p:spPr>
          <a:xfrm>
            <a:off x="3249133" y="904565"/>
            <a:ext cx="900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(B)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218A97-1A27-5A44-B154-96B5858D0490}"/>
              </a:ext>
            </a:extLst>
          </p:cNvPr>
          <p:cNvSpPr txBox="1"/>
          <p:nvPr/>
        </p:nvSpPr>
        <p:spPr>
          <a:xfrm>
            <a:off x="7820506" y="904565"/>
            <a:ext cx="900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(C)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F4DFA9-6F8E-E949-AE36-450B7501E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8252" y="1309137"/>
            <a:ext cx="4602329" cy="328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26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Caleb</dc:creator>
  <cp:lastModifiedBy>Caleb</cp:lastModifiedBy>
  <cp:revision>7</cp:revision>
  <dcterms:created xsi:type="dcterms:W3CDTF">2018-10-22T19:18:15Z</dcterms:created>
  <dcterms:modified xsi:type="dcterms:W3CDTF">2018-11-06T19:43:49Z</dcterms:modified>
</cp:coreProperties>
</file>