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4679"/>
  </p:normalViewPr>
  <p:slideViewPr>
    <p:cSldViewPr snapToGrid="0" snapToObjects="1" showGuides="1">
      <p:cViewPr varScale="1">
        <p:scale>
          <a:sx n="61" d="100"/>
          <a:sy n="61" d="100"/>
        </p:scale>
        <p:origin x="2920" y="21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806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072604" y="3368386"/>
          <a:ext cx="2305506" cy="3633526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768502"/>
                <a:gridCol w="768502"/>
                <a:gridCol w="768502"/>
              </a:tblGrid>
              <a:tr h="216172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u="none" strike="noStrike">
                          <a:effectLst/>
                        </a:rPr>
                        <a:t>Sublineage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u="none" strike="noStrike" dirty="0">
                          <a:effectLst/>
                        </a:rPr>
                        <a:t>Frequency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u="none" strike="noStrike">
                          <a:effectLst/>
                        </a:rPr>
                        <a:t>Percentage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</a:tr>
              <a:tr h="11854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u="none" strike="noStrike">
                          <a:effectLst/>
                        </a:rPr>
                        <a:t>2.2.1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>
                          <a:effectLst/>
                        </a:rPr>
                        <a:t>655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 dirty="0" smtClean="0">
                          <a:effectLst/>
                        </a:rPr>
                        <a:t>93.3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</a:tr>
              <a:tr h="11854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u="none" strike="noStrike">
                          <a:effectLst/>
                        </a:rPr>
                        <a:t>2.2.2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>
                          <a:effectLst/>
                        </a:rPr>
                        <a:t>47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 dirty="0" smtClean="0">
                          <a:effectLst/>
                        </a:rPr>
                        <a:t>6.7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</a:tr>
              <a:tr h="16735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>
                          <a:effectLst/>
                        </a:rPr>
                        <a:t>702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 dirty="0" smtClean="0">
                          <a:effectLst/>
                        </a:rPr>
                        <a:t>100.0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</a:tr>
              <a:tr h="11854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u="none" strike="noStrike">
                          <a:effectLst/>
                        </a:rPr>
                        <a:t>4.3.3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 dirty="0" smtClean="0">
                          <a:effectLst/>
                        </a:rPr>
                        <a:t>1,540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 dirty="0" smtClean="0">
                          <a:effectLst/>
                        </a:rPr>
                        <a:t>41.6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</a:tr>
              <a:tr h="11854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u="none" strike="noStrike">
                          <a:effectLst/>
                        </a:rPr>
                        <a:t>4.1.1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>
                          <a:effectLst/>
                        </a:rPr>
                        <a:t>913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 dirty="0" smtClean="0">
                          <a:effectLst/>
                        </a:rPr>
                        <a:t>24.6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</a:tr>
              <a:tr h="11854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u="none" strike="noStrike">
                          <a:effectLst/>
                        </a:rPr>
                        <a:t>4.8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>
                          <a:effectLst/>
                        </a:rPr>
                        <a:t>421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 dirty="0" smtClean="0">
                          <a:effectLst/>
                        </a:rPr>
                        <a:t>11.4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</a:tr>
              <a:tr h="11854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u="none" strike="noStrike">
                          <a:effectLst/>
                        </a:rPr>
                        <a:t>4.4.4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>
                          <a:effectLst/>
                        </a:rPr>
                        <a:t>181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 dirty="0" smtClean="0">
                          <a:effectLst/>
                        </a:rPr>
                        <a:t>4.9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</a:tr>
              <a:tr h="11854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u="none" strike="noStrike">
                          <a:effectLst/>
                        </a:rPr>
                        <a:t>4.9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>
                          <a:effectLst/>
                        </a:rPr>
                        <a:t>141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 dirty="0" smtClean="0">
                          <a:effectLst/>
                        </a:rPr>
                        <a:t>3.8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</a:tr>
              <a:tr h="11854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u="none" strike="noStrike">
                          <a:effectLst/>
                        </a:rPr>
                        <a:t>4.6.6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>
                          <a:effectLst/>
                        </a:rPr>
                        <a:t>117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 dirty="0" smtClean="0">
                          <a:effectLst/>
                        </a:rPr>
                        <a:t>3.2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</a:tr>
              <a:tr h="11854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u="none" strike="noStrike">
                          <a:effectLst/>
                        </a:rPr>
                        <a:t>4.2.2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>
                          <a:effectLst/>
                        </a:rPr>
                        <a:t>116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 dirty="0" smtClean="0">
                          <a:effectLst/>
                        </a:rPr>
                        <a:t>3.1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</a:tr>
              <a:tr h="11854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u="none" strike="noStrike">
                          <a:effectLst/>
                        </a:rPr>
                        <a:t>4.5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>
                          <a:effectLst/>
                        </a:rPr>
                        <a:t>89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 dirty="0" smtClean="0">
                          <a:effectLst/>
                        </a:rPr>
                        <a:t>2.4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</a:tr>
              <a:tr h="11854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u="none" strike="noStrike">
                          <a:effectLst/>
                        </a:rPr>
                        <a:t>4.7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>
                          <a:effectLst/>
                        </a:rPr>
                        <a:t>77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 dirty="0" smtClean="0">
                          <a:effectLst/>
                        </a:rPr>
                        <a:t>2.1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</a:tr>
              <a:tr h="11854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u="none" strike="noStrike">
                          <a:effectLst/>
                        </a:rPr>
                        <a:t>4.6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>
                          <a:effectLst/>
                        </a:rPr>
                        <a:t>37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 dirty="0" smtClean="0">
                          <a:effectLst/>
                        </a:rPr>
                        <a:t>1.0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</a:tr>
              <a:tr h="11854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u="none" strike="noStrike">
                          <a:effectLst/>
                        </a:rPr>
                        <a:t>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>
                          <a:effectLst/>
                        </a:rPr>
                        <a:t>34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 dirty="0" smtClean="0">
                          <a:effectLst/>
                        </a:rPr>
                        <a:t>0.9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</a:tr>
              <a:tr h="11854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u="none" strike="noStrike">
                          <a:effectLst/>
                        </a:rPr>
                        <a:t>4.1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>
                          <a:effectLst/>
                        </a:rPr>
                        <a:t>30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 dirty="0" smtClean="0">
                          <a:effectLst/>
                        </a:rPr>
                        <a:t>0.8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</a:tr>
              <a:tr h="11854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u="none" strike="noStrike">
                          <a:effectLst/>
                        </a:rPr>
                        <a:t>4.3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>
                          <a:effectLst/>
                        </a:rPr>
                        <a:t>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 dirty="0" smtClean="0">
                          <a:effectLst/>
                        </a:rPr>
                        <a:t>0.2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</a:tr>
              <a:tr h="11854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u="none" strike="noStrike">
                          <a:effectLst/>
                        </a:rPr>
                        <a:t>4.4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>
                          <a:effectLst/>
                        </a:rPr>
                        <a:t>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 dirty="0" smtClean="0">
                          <a:effectLst/>
                        </a:rPr>
                        <a:t>0.1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</a:tr>
              <a:tr h="16735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 dirty="0" smtClean="0">
                          <a:effectLst/>
                        </a:rPr>
                        <a:t>3,706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200" u="none" strike="noStrike" dirty="0" smtClean="0">
                          <a:effectLst/>
                        </a:rPr>
                        <a:t>100.0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973" marR="6973" marT="6973" marB="0" anchor="b"/>
                </a:tc>
              </a:tr>
            </a:tbl>
          </a:graphicData>
        </a:graphic>
      </p:graphicFrame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069383" y="1325105"/>
            <a:ext cx="5113487" cy="3267095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 err="1" smtClean="0"/>
              <a:t>Sublineage</a:t>
            </a:r>
            <a:r>
              <a:rPr lang="en-US" sz="1400" dirty="0" smtClean="0"/>
              <a:t> frequency table; </a:t>
            </a:r>
            <a:r>
              <a:rPr lang="en-US" sz="1400" dirty="0"/>
              <a:t>n</a:t>
            </a:r>
            <a:r>
              <a:rPr lang="en-US" sz="1400" dirty="0" smtClean="0"/>
              <a:t>umbers </a:t>
            </a:r>
            <a:r>
              <a:rPr lang="en-US" sz="1400" dirty="0"/>
              <a:t>and percentage by  lineage assigned to each </a:t>
            </a:r>
            <a:r>
              <a:rPr lang="en-US" sz="1400" dirty="0" err="1"/>
              <a:t>sublineage</a:t>
            </a:r>
            <a:r>
              <a:rPr lang="en-US" sz="1400" dirty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5547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69</Words>
  <Application>Microsoft Macintosh PowerPoint</Application>
  <PresentationFormat>A4 Paper (210x297 mm)</PresentationFormat>
  <Paragraphs>58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Oppong, Yaa</dc:creator>
  <cp:lastModifiedBy>Oppong, Yaa</cp:lastModifiedBy>
  <cp:revision>1</cp:revision>
  <dcterms:created xsi:type="dcterms:W3CDTF">2018-02-14T14:03:39Z</dcterms:created>
  <dcterms:modified xsi:type="dcterms:W3CDTF">2018-02-14T14:04:50Z</dcterms:modified>
</cp:coreProperties>
</file>