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79"/>
  </p:normalViewPr>
  <p:slideViewPr>
    <p:cSldViewPr snapToGrid="0" snapToObjects="1" showGuides="1">
      <p:cViewPr varScale="1">
        <p:scale>
          <a:sx n="61" d="100"/>
          <a:sy n="61" d="100"/>
        </p:scale>
        <p:origin x="2920" y="21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0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7427" y="821548"/>
            <a:ext cx="44708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Non-reference </a:t>
            </a:r>
            <a:r>
              <a:rPr lang="en-US" sz="1100" dirty="0"/>
              <a:t>variant frequency histogram</a:t>
            </a:r>
          </a:p>
          <a:p>
            <a:r>
              <a:rPr lang="en-US" sz="1100" dirty="0" smtClean="0"/>
              <a:t>Histograms showing </a:t>
            </a:r>
            <a:r>
              <a:rPr lang="en-US" sz="1100" dirty="0"/>
              <a:t>log10(frequency+1) of non-reference alleles compared to the H37rv reference for </a:t>
            </a:r>
            <a:r>
              <a:rPr lang="en-US" sz="1100" b="1" dirty="0"/>
              <a:t>a</a:t>
            </a:r>
            <a:r>
              <a:rPr lang="en-US" sz="1100" dirty="0"/>
              <a:t> lineage 2 and</a:t>
            </a:r>
            <a:r>
              <a:rPr lang="en-US" sz="1100" b="1" dirty="0"/>
              <a:t> b </a:t>
            </a:r>
            <a:r>
              <a:rPr lang="en-US" sz="1100" dirty="0"/>
              <a:t>lineage4</a:t>
            </a:r>
            <a:r>
              <a:rPr lang="en-US" sz="1100" b="1" dirty="0"/>
              <a:t>.</a:t>
            </a:r>
            <a:endParaRPr lang="en-US" sz="1100" dirty="0">
              <a:effectLst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34732" y="1638312"/>
            <a:ext cx="2972878" cy="2758539"/>
            <a:chOff x="456122" y="3831322"/>
            <a:chExt cx="2972878" cy="275853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13"/>
            <a:stretch/>
          </p:blipFill>
          <p:spPr>
            <a:xfrm>
              <a:off x="456122" y="3887907"/>
              <a:ext cx="2972878" cy="270195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56122" y="3831322"/>
              <a:ext cx="572578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/>
                <a:t>a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734732" y="5102183"/>
            <a:ext cx="3044471" cy="2680902"/>
            <a:chOff x="3279771" y="3831322"/>
            <a:chExt cx="3044471" cy="268090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58"/>
            <a:stretch/>
          </p:blipFill>
          <p:spPr>
            <a:xfrm>
              <a:off x="3429000" y="3887907"/>
              <a:ext cx="2895242" cy="262431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279771" y="3831322"/>
              <a:ext cx="572578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8418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26</Words>
  <Application>Microsoft Macintosh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Oppong, Yaa</dc:creator>
  <cp:lastModifiedBy>Oppong, Yaa</cp:lastModifiedBy>
  <cp:revision>4</cp:revision>
  <dcterms:created xsi:type="dcterms:W3CDTF">2018-02-14T14:03:39Z</dcterms:created>
  <dcterms:modified xsi:type="dcterms:W3CDTF">2018-02-14T14:11:26Z</dcterms:modified>
</cp:coreProperties>
</file>