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79"/>
  </p:normalViewPr>
  <p:slideViewPr>
    <p:cSldViewPr snapToGrid="0" snapToObjects="1" showGuides="1">
      <p:cViewPr varScale="1">
        <p:scale>
          <a:sx n="61" d="100"/>
          <a:sy n="61" d="100"/>
        </p:scale>
        <p:origin x="2920" y="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0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24901" y="4067189"/>
            <a:ext cx="5230843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5" r="4771" b="2821"/>
          <a:stretch>
            <a:fillRect/>
          </a:stretch>
        </p:blipFill>
        <p:spPr bwMode="auto">
          <a:xfrm>
            <a:off x="690074" y="3340944"/>
            <a:ext cx="5500495" cy="246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24901" y="1792971"/>
            <a:ext cx="5230843" cy="39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100" dirty="0" smtClean="0"/>
              <a:t>Scree </a:t>
            </a:r>
            <a:r>
              <a:rPr lang="x-none" altLang="x-none" sz="1100" dirty="0"/>
              <a:t>plots showing the proportion of variation accounted for by the first ten principal </a:t>
            </a:r>
            <a:r>
              <a:rPr lang="x-none" altLang="x-none" sz="1100" dirty="0" smtClean="0"/>
              <a:t>components</a:t>
            </a:r>
            <a:r>
              <a:rPr lang="en-GB" altLang="x-none" sz="1100" dirty="0" smtClean="0"/>
              <a:t>, calculated for the pairwise distances within</a:t>
            </a:r>
            <a:r>
              <a:rPr lang="x-none" altLang="x-none" sz="1100" dirty="0" smtClean="0"/>
              <a:t> </a:t>
            </a:r>
            <a:r>
              <a:rPr lang="en-GB" altLang="x-none" sz="1100" b="1" dirty="0" smtClean="0"/>
              <a:t>a</a:t>
            </a:r>
            <a:r>
              <a:rPr lang="en-GB" altLang="x-none" sz="1100" dirty="0" smtClean="0"/>
              <a:t> </a:t>
            </a:r>
            <a:r>
              <a:rPr lang="x-none" altLang="x-none" sz="1100" dirty="0" smtClean="0"/>
              <a:t>lineage </a:t>
            </a:r>
            <a:r>
              <a:rPr lang="x-none" altLang="x-none" sz="1100" dirty="0"/>
              <a:t>4 </a:t>
            </a:r>
            <a:r>
              <a:rPr lang="x-none" altLang="x-none" sz="1100" dirty="0" smtClean="0"/>
              <a:t>and </a:t>
            </a:r>
            <a:r>
              <a:rPr lang="en-GB" altLang="x-none" sz="1100" b="1" dirty="0" smtClean="0"/>
              <a:t>b</a:t>
            </a:r>
            <a:r>
              <a:rPr lang="en-GB" altLang="x-none" sz="1100" dirty="0" smtClean="0"/>
              <a:t> </a:t>
            </a:r>
            <a:r>
              <a:rPr lang="x-none" altLang="x-none" sz="1100" dirty="0" smtClean="0"/>
              <a:t>lineage 2</a:t>
            </a:r>
            <a:r>
              <a:rPr lang="en-GB" altLang="x-none" sz="1100" dirty="0" smtClean="0"/>
              <a:t>.</a:t>
            </a:r>
            <a:endParaRPr lang="x-none" altLang="x-none" sz="1100" dirty="0"/>
          </a:p>
        </p:txBody>
      </p:sp>
    </p:spTree>
    <p:extLst>
      <p:ext uri="{BB962C8B-B14F-4D97-AF65-F5344CB8AC3E}">
        <p14:creationId xmlns:p14="http://schemas.microsoft.com/office/powerpoint/2010/main" val="152463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30</Words>
  <Application>Microsoft Macintosh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Oppong, Yaa</dc:creator>
  <cp:lastModifiedBy>Oppong, Yaa</cp:lastModifiedBy>
  <cp:revision>3</cp:revision>
  <dcterms:created xsi:type="dcterms:W3CDTF">2018-02-14T14:03:39Z</dcterms:created>
  <dcterms:modified xsi:type="dcterms:W3CDTF">2018-02-14T14:10:28Z</dcterms:modified>
</cp:coreProperties>
</file>