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/>
    <p:restoredTop sz="94679"/>
  </p:normalViewPr>
  <p:slideViewPr>
    <p:cSldViewPr snapToGrid="0" snapToObjects="1" showGuides="1">
      <p:cViewPr>
        <p:scale>
          <a:sx n="97" d="100"/>
          <a:sy n="97" d="100"/>
        </p:scale>
        <p:origin x="568" y="1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7F5FD-9F50-4443-8C66-4DC262ADA8E9}" type="datetimeFigureOut">
              <a:rPr lang="en-US" smtClean="0"/>
              <a:t>2/18/19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F94B5-6E24-3B4B-937D-6D66F9A11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77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F94B5-6E24-3B4B-937D-6D66F9A116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38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6679D-2426-1C4D-A5C3-31B25BC8988D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E1943-6A73-374F-8C56-935803150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4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489" y="6362337"/>
            <a:ext cx="60827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Cross-Resistance Table upper triangle shows proportion of samples with a known phenotype for both vertical and horizontal phenotype, that test positive for vertical phenotype. Diagonal (in bold) shows number of samples with a known phenotype for each phenotype</a:t>
            </a:r>
            <a:r>
              <a:rPr lang="en-US" sz="1400" dirty="0"/>
              <a:t>.</a:t>
            </a:r>
            <a:r>
              <a:rPr lang="en-US" sz="1400" dirty="0" smtClean="0"/>
              <a:t> </a:t>
            </a:r>
            <a:r>
              <a:rPr lang="en-US" sz="1400" dirty="0"/>
              <a:t>L</a:t>
            </a:r>
            <a:r>
              <a:rPr lang="en-US" sz="1400" dirty="0" smtClean="0"/>
              <a:t>ower triangle shows number of samples with a known phenotype for both horizontal and vertical phenotype.</a:t>
            </a:r>
            <a:endParaRPr lang="en-US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710484"/>
              </p:ext>
            </p:extLst>
          </p:nvPr>
        </p:nvGraphicFramePr>
        <p:xfrm>
          <a:off x="471489" y="2569058"/>
          <a:ext cx="5915022" cy="30384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09046"/>
                <a:gridCol w="425498"/>
                <a:gridCol w="425498"/>
                <a:gridCol w="425498"/>
                <a:gridCol w="425498"/>
                <a:gridCol w="425498"/>
                <a:gridCol w="425498"/>
                <a:gridCol w="425498"/>
                <a:gridCol w="425498"/>
                <a:gridCol w="425498"/>
                <a:gridCol w="425498"/>
                <a:gridCol w="425498"/>
                <a:gridCol w="425498"/>
              </a:tblGrid>
              <a:tr h="104336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RMP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INH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CIP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MOX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OFL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AMK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CAP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KAN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STREP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AMB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PZA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ETH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RMP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4056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INH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3936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3967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CIP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183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179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184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NA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0.11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0.21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MOX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440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459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459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OFL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529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414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534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0.11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AMK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682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572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350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358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692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CAP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813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702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351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429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819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KAN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611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617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326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438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597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617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STREP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2146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2160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347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344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488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688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2161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EMB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3033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3051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180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457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410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568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702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616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2155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3057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PZA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2429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2428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147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433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81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391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414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361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1645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2410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2435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104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ETH</a:t>
                      </a:r>
                      <a:endParaRPr lang="en-US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443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328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11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417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259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338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216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257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326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448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  <a:tr h="31300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Proportion of samples </a:t>
                      </a:r>
                      <a:r>
                        <a:rPr lang="en-US" sz="1200" b="1" u="none" strike="noStrike" dirty="0" err="1">
                          <a:effectLst/>
                        </a:rPr>
                        <a:t>phenotyped</a:t>
                      </a:r>
                      <a:endParaRPr lang="en-US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0.10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0.12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0.16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0.14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0.69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0.55</a:t>
                      </a:r>
                      <a:endParaRPr lang="en-US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0.10</a:t>
                      </a:r>
                      <a:endParaRPr lang="en-US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8026" marR="8026" marT="802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279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5570</TotalTime>
  <Words>245</Words>
  <Application>Microsoft Macintosh PowerPoint</Application>
  <PresentationFormat>A4 Paper (210x297 mm)</PresentationFormat>
  <Paragraphs>183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Oppong, Yaa</dc:creator>
  <cp:lastModifiedBy>Oppong, Yaa</cp:lastModifiedBy>
  <cp:revision>8</cp:revision>
  <dcterms:created xsi:type="dcterms:W3CDTF">2018-02-01T17:47:13Z</dcterms:created>
  <dcterms:modified xsi:type="dcterms:W3CDTF">2019-02-18T13:42:28Z</dcterms:modified>
</cp:coreProperties>
</file>