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79"/>
  </p:normalViewPr>
  <p:slideViewPr>
    <p:cSldViewPr snapToGrid="0" snapToObjects="1" showGuides="1">
      <p:cViewPr varScale="1">
        <p:scale>
          <a:sx n="61" d="100"/>
          <a:sy n="61" d="100"/>
        </p:scale>
        <p:origin x="2920" y="21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F798-C78A-0347-BF8A-A0A354A795C2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969C2-3D3F-4842-8749-B4432BB669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806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1718486"/>
              </p:ext>
            </p:extLst>
          </p:nvPr>
        </p:nvGraphicFramePr>
        <p:xfrm>
          <a:off x="755542" y="3572322"/>
          <a:ext cx="5672379" cy="340876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26313"/>
                <a:gridCol w="702412"/>
                <a:gridCol w="758753"/>
                <a:gridCol w="646071"/>
                <a:gridCol w="702412"/>
                <a:gridCol w="702412"/>
                <a:gridCol w="1134006"/>
              </a:tblGrid>
              <a:tr h="55621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Study 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Number in Lineage 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Percentage of Lineage 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Number in Lineage 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Percentage of Lineage 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Total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Percentage of Total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Brazil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92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2.5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92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2.1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China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122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17.4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37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1.0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159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3.6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South Africa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127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18.1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320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8.6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447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10.1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Columbia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Mixed**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38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5.4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50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1.4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88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2.0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Germany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Pakistan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4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Malawi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71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10.1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1116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30.1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1187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26.9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Lisbon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73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2.0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78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1.8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Peru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72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1.9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78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1.8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Porto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15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2.1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116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3.1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131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3.0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Russia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2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Vietnam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19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2.7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8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27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0.6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UK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263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37.5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1697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45.8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1960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44.5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  <a:tr h="19017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u="none" strike="noStrike">
                          <a:effectLst/>
                        </a:rPr>
                        <a:t>WHO*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>
                          <a:effectLst/>
                        </a:rPr>
                        <a:t>34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4.8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86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2.3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>
                          <a:effectLst/>
                        </a:rPr>
                        <a:t>120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US" sz="1200" u="none" strike="noStrike" dirty="0" smtClean="0">
                          <a:effectLst/>
                        </a:rPr>
                        <a:t>2.7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7144" marR="7144" marT="7144" marB="0" anchor="ctr"/>
                </a:tc>
              </a:tr>
            </a:tbl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4220" y="2348508"/>
            <a:ext cx="5915025" cy="2447628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1400" dirty="0" smtClean="0"/>
              <a:t>Study frequency table, showing numbers and percentage of strains from each study by lineage.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59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145</Words>
  <Application>Microsoft Macintosh PowerPoint</Application>
  <PresentationFormat>A4 Paper (210x297 mm)</PresentationFormat>
  <Paragraphs>113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Oppong, Yaa</dc:creator>
  <cp:lastModifiedBy>Oppong, Yaa</cp:lastModifiedBy>
  <cp:revision>2</cp:revision>
  <dcterms:created xsi:type="dcterms:W3CDTF">2018-02-14T14:03:39Z</dcterms:created>
  <dcterms:modified xsi:type="dcterms:W3CDTF">2018-02-14T14:06:35Z</dcterms:modified>
</cp:coreProperties>
</file>