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3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8AB49-8AEA-FE46-A67A-28E8E35D42ED}" type="datetimeFigureOut">
              <a:rPr lang="en-US" smtClean="0"/>
              <a:t>11/5/18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0B187-2F9A-C148-A701-579884322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83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0F146-3D95-F945-9915-2B0C1B51594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60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9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1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7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4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71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94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9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94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17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0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74B85-F05D-414E-9051-885E029739A9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510FC-3C91-784F-B6B2-69C7B99F9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4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9120" y="393976"/>
            <a:ext cx="8086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Supplementary Figure 1</a:t>
            </a:r>
            <a:r>
              <a:rPr lang="en-US" dirty="0" smtClean="0">
                <a:latin typeface="Arial"/>
                <a:cs typeface="Arial"/>
              </a:rPr>
              <a:t>.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13" name="Picture 12" descr="Alec CNS Fig S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21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Lin</dc:creator>
  <cp:lastModifiedBy>Jessica Lin</cp:lastModifiedBy>
  <cp:revision>2</cp:revision>
  <dcterms:created xsi:type="dcterms:W3CDTF">2018-10-28T15:38:01Z</dcterms:created>
  <dcterms:modified xsi:type="dcterms:W3CDTF">2018-11-06T03:30:06Z</dcterms:modified>
</cp:coreProperties>
</file>