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902" y="95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412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7243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9331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246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61556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0818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80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3338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660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0732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69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65B09-ECAD-4686-995E-8889849C6639}" type="datetimeFigureOut">
              <a:rPr lang="ko-KR" altLang="en-US" smtClean="0"/>
              <a:t>2019-02-16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48956B-494B-4D1C-A971-5DAE195B3FC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847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bi.ac.uk/Tools/msa/clustalo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363022" y="666671"/>
            <a:ext cx="17700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Figures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03749" y="5356537"/>
            <a:ext cx="63728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Fig. S1. Multiple amino acid sequence alignment of mouse and human FGF11 isoforms</a:t>
            </a:r>
          </a:p>
          <a:p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For comparison, human FGF11 isoform 1 (hFGF11_iso1, NP_004103.1), human FGF11 isoform 2 (hFGF11_iso2, NP_001290389.1), mouse FGF11 isoform 1 (mFGF11_iso1, NP_001349552.1), and mouse FGF11 isoform 2 (mFGF11_iso2, NP_001278033.1) were included in the alignment using </a:t>
            </a:r>
            <a:r>
              <a:rPr lang="en-US" altLang="ko-KR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Clustal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Omega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https://www.ebi.ac.uk/Tools/msa/clustalo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28" y="1115616"/>
            <a:ext cx="5256584" cy="326607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61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70</Words>
  <Application>Microsoft Office PowerPoint</Application>
  <PresentationFormat>화면 슬라이드 쇼(4:3)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이경원</dc:creator>
  <cp:lastModifiedBy>User</cp:lastModifiedBy>
  <cp:revision>23</cp:revision>
  <dcterms:created xsi:type="dcterms:W3CDTF">2018-08-21T04:46:23Z</dcterms:created>
  <dcterms:modified xsi:type="dcterms:W3CDTF">2019-02-16T02:10:10Z</dcterms:modified>
</cp:coreProperties>
</file>