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9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1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9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8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9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1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9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0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4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FA22D-9EEA-44C9-B101-40BE20F1AAEE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B488-CEE7-48E7-9109-ADDCEAD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3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537939" y="0"/>
            <a:ext cx="265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Woo H. Kim et al., Fig. S1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56" y="682514"/>
            <a:ext cx="11613887" cy="5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552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Woohyun - ARS</dc:creator>
  <cp:lastModifiedBy>Kim, Woohyun - ARS</cp:lastModifiedBy>
  <cp:revision>13</cp:revision>
  <dcterms:created xsi:type="dcterms:W3CDTF">2018-07-30T05:12:34Z</dcterms:created>
  <dcterms:modified xsi:type="dcterms:W3CDTF">2018-07-31T04:47:15Z</dcterms:modified>
</cp:coreProperties>
</file>