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 = '1.0' encoding = 'UTF-8' standalone = 'yes'?>
<Relationships xmlns="http://schemas.openxmlformats.org/package/2006/relationships">
   <Relationship Id="rId1" Type="http://schemas.openxmlformats.org/officeDocument/2006/relationships/officeDocument" Target="ppt/presentation.xml"/>
   <Relationship Id="rId2" Type="http://schemas.openxmlformats.org/package/2006/relationships/metadata/thumbnail" Target="docProps/thumbnail.jpeg"/>
   <Relationship Id="rId3" Type="http://schemas.openxmlformats.org/package/2006/relationships/metadata/core-properties" Target="docProps/core.xml"/>
   <Relationship Id="rId4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3611563" cy="3240088"/>
  <p:notesSz cx="6858000" cy="9144000"/>
  <p:defaultTextStyle>
    <a:defPPr>
      <a:defRPr lang="en-US"/>
    </a:defPPr>
    <a:lvl1pPr marL="0" algn="l" defTabSz="328818" rtl="0" eaLnBrk="1" latinLnBrk="0" hangingPunct="1">
      <a:defRPr sz="647" kern="1200">
        <a:solidFill>
          <a:schemeClr val="tx1"/>
        </a:solidFill>
        <a:latin typeface="+mn-lt"/>
        <a:ea typeface="+mn-ea"/>
        <a:cs typeface="+mn-cs"/>
      </a:defRPr>
    </a:lvl1pPr>
    <a:lvl2pPr marL="164409" algn="l" defTabSz="328818" rtl="0" eaLnBrk="1" latinLnBrk="0" hangingPunct="1">
      <a:defRPr sz="647" kern="1200">
        <a:solidFill>
          <a:schemeClr val="tx1"/>
        </a:solidFill>
        <a:latin typeface="+mn-lt"/>
        <a:ea typeface="+mn-ea"/>
        <a:cs typeface="+mn-cs"/>
      </a:defRPr>
    </a:lvl2pPr>
    <a:lvl3pPr marL="328818" algn="l" defTabSz="328818" rtl="0" eaLnBrk="1" latinLnBrk="0" hangingPunct="1">
      <a:defRPr sz="647" kern="1200">
        <a:solidFill>
          <a:schemeClr val="tx1"/>
        </a:solidFill>
        <a:latin typeface="+mn-lt"/>
        <a:ea typeface="+mn-ea"/>
        <a:cs typeface="+mn-cs"/>
      </a:defRPr>
    </a:lvl3pPr>
    <a:lvl4pPr marL="493227" algn="l" defTabSz="328818" rtl="0" eaLnBrk="1" latinLnBrk="0" hangingPunct="1">
      <a:defRPr sz="647" kern="1200">
        <a:solidFill>
          <a:schemeClr val="tx1"/>
        </a:solidFill>
        <a:latin typeface="+mn-lt"/>
        <a:ea typeface="+mn-ea"/>
        <a:cs typeface="+mn-cs"/>
      </a:defRPr>
    </a:lvl4pPr>
    <a:lvl5pPr marL="657636" algn="l" defTabSz="328818" rtl="0" eaLnBrk="1" latinLnBrk="0" hangingPunct="1">
      <a:defRPr sz="647" kern="1200">
        <a:solidFill>
          <a:schemeClr val="tx1"/>
        </a:solidFill>
        <a:latin typeface="+mn-lt"/>
        <a:ea typeface="+mn-ea"/>
        <a:cs typeface="+mn-cs"/>
      </a:defRPr>
    </a:lvl5pPr>
    <a:lvl6pPr marL="822046" algn="l" defTabSz="328818" rtl="0" eaLnBrk="1" latinLnBrk="0" hangingPunct="1">
      <a:defRPr sz="647" kern="1200">
        <a:solidFill>
          <a:schemeClr val="tx1"/>
        </a:solidFill>
        <a:latin typeface="+mn-lt"/>
        <a:ea typeface="+mn-ea"/>
        <a:cs typeface="+mn-cs"/>
      </a:defRPr>
    </a:lvl6pPr>
    <a:lvl7pPr marL="986455" algn="l" defTabSz="328818" rtl="0" eaLnBrk="1" latinLnBrk="0" hangingPunct="1">
      <a:defRPr sz="647" kern="1200">
        <a:solidFill>
          <a:schemeClr val="tx1"/>
        </a:solidFill>
        <a:latin typeface="+mn-lt"/>
        <a:ea typeface="+mn-ea"/>
        <a:cs typeface="+mn-cs"/>
      </a:defRPr>
    </a:lvl7pPr>
    <a:lvl8pPr marL="1150864" algn="l" defTabSz="328818" rtl="0" eaLnBrk="1" latinLnBrk="0" hangingPunct="1">
      <a:defRPr sz="647" kern="1200">
        <a:solidFill>
          <a:schemeClr val="tx1"/>
        </a:solidFill>
        <a:latin typeface="+mn-lt"/>
        <a:ea typeface="+mn-ea"/>
        <a:cs typeface="+mn-cs"/>
      </a:defRPr>
    </a:lvl8pPr>
    <a:lvl9pPr marL="1315273" algn="l" defTabSz="328818" rtl="0" eaLnBrk="1" latinLnBrk="0" hangingPunct="1">
      <a:defRPr sz="647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4674"/>
  </p:normalViewPr>
  <p:slideViewPr>
    <p:cSldViewPr snapToGrid="0" snapToObjects="1">
      <p:cViewPr varScale="1">
        <p:scale>
          <a:sx n="278" d="100"/>
          <a:sy n="278" d="100"/>
        </p:scale>
        <p:origin x="222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 = '1.0' encoding = 'UTF-8' standalone = 'yes'?>
<Relationships xmlns="http://schemas.openxmlformats.org/package/2006/relationships">
   <Relationship Id="rId1" Type="http://schemas.openxmlformats.org/officeDocument/2006/relationships/slideMaster" Target="slideMasters/slideMaster1.xml"/>
   <Relationship Id="rId2" Type="http://schemas.openxmlformats.org/officeDocument/2006/relationships/slide" Target="slides/slide1.xml"/>
   <Relationship Id="rId3" Type="http://schemas.openxmlformats.org/officeDocument/2006/relationships/presProps" Target="presProps.xml"/>
   <Relationship Id="rId4" Type="http://schemas.openxmlformats.org/officeDocument/2006/relationships/viewProps" Target="viewProps.xml"/>
   <Relationship Id="rId5" Type="http://schemas.openxmlformats.org/officeDocument/2006/relationships/theme" Target="theme/theme1.xml"/>
   <Relationship Id="rId6" Type="http://schemas.openxmlformats.org/officeDocument/2006/relationships/tableStyles" Target="tableStyles.xml"/>
</Relationships>
</file>

<file path=ppt/slideLayouts/_rels/slideLayout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2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3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4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5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6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7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8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9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0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0867" y="530264"/>
            <a:ext cx="3069829" cy="1128031"/>
          </a:xfrm>
        </p:spPr>
        <p:txBody>
          <a:bodyPr anchor="b"/>
          <a:lstStyle>
            <a:lvl1pPr algn="ctr">
              <a:defRPr sz="237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446" y="1701796"/>
            <a:ext cx="2708672" cy="782271"/>
          </a:xfrm>
        </p:spPr>
        <p:txBody>
          <a:bodyPr/>
          <a:lstStyle>
            <a:lvl1pPr marL="0" indent="0" algn="ctr">
              <a:buNone/>
              <a:defRPr sz="948"/>
            </a:lvl1pPr>
            <a:lvl2pPr marL="180594" indent="0" algn="ctr">
              <a:buNone/>
              <a:defRPr sz="790"/>
            </a:lvl2pPr>
            <a:lvl3pPr marL="361188" indent="0" algn="ctr">
              <a:buNone/>
              <a:defRPr sz="711"/>
            </a:lvl3pPr>
            <a:lvl4pPr marL="541782" indent="0" algn="ctr">
              <a:buNone/>
              <a:defRPr sz="632"/>
            </a:lvl4pPr>
            <a:lvl5pPr marL="722376" indent="0" algn="ctr">
              <a:buNone/>
              <a:defRPr sz="632"/>
            </a:lvl5pPr>
            <a:lvl6pPr marL="902970" indent="0" algn="ctr">
              <a:buNone/>
              <a:defRPr sz="632"/>
            </a:lvl6pPr>
            <a:lvl7pPr marL="1083564" indent="0" algn="ctr">
              <a:buNone/>
              <a:defRPr sz="632"/>
            </a:lvl7pPr>
            <a:lvl8pPr marL="1264158" indent="0" algn="ctr">
              <a:buNone/>
              <a:defRPr sz="632"/>
            </a:lvl8pPr>
            <a:lvl9pPr marL="1444752" indent="0" algn="ctr">
              <a:buNone/>
              <a:defRPr sz="632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3FF63-FC51-0B40-AAB6-A5FF0972EF7A}" type="datetimeFigureOut">
              <a:rPr lang="en-US" smtClean="0"/>
              <a:t>2/1/19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8BEE3-E69D-7E4F-98E5-6468EDA40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513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3FF63-FC51-0B40-AAB6-A5FF0972EF7A}" type="datetimeFigureOut">
              <a:rPr lang="en-US" smtClean="0"/>
              <a:t>2/1/19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8BEE3-E69D-7E4F-98E5-6468EDA40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2662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6414" y="807773"/>
            <a:ext cx="3114973" cy="1347786"/>
          </a:xfrm>
        </p:spPr>
        <p:txBody>
          <a:bodyPr anchor="b"/>
          <a:lstStyle>
            <a:lvl1pPr>
              <a:defRPr sz="237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6414" y="2168310"/>
            <a:ext cx="3114973" cy="708769"/>
          </a:xfrm>
        </p:spPr>
        <p:txBody>
          <a:bodyPr/>
          <a:lstStyle>
            <a:lvl1pPr marL="0" indent="0">
              <a:buNone/>
              <a:defRPr sz="948">
                <a:solidFill>
                  <a:schemeClr val="tx1"/>
                </a:solidFill>
              </a:defRPr>
            </a:lvl1pPr>
            <a:lvl2pPr marL="180594" indent="0">
              <a:buNone/>
              <a:defRPr sz="790">
                <a:solidFill>
                  <a:schemeClr val="tx1">
                    <a:tint val="75000"/>
                  </a:schemeClr>
                </a:solidFill>
              </a:defRPr>
            </a:lvl2pPr>
            <a:lvl3pPr marL="361188" indent="0">
              <a:buNone/>
              <a:defRPr sz="711">
                <a:solidFill>
                  <a:schemeClr val="tx1">
                    <a:tint val="75000"/>
                  </a:schemeClr>
                </a:solidFill>
              </a:defRPr>
            </a:lvl3pPr>
            <a:lvl4pPr marL="541782" indent="0">
              <a:buNone/>
              <a:defRPr sz="632">
                <a:solidFill>
                  <a:schemeClr val="tx1">
                    <a:tint val="75000"/>
                  </a:schemeClr>
                </a:solidFill>
              </a:defRPr>
            </a:lvl4pPr>
            <a:lvl5pPr marL="722376" indent="0">
              <a:buNone/>
              <a:defRPr sz="632">
                <a:solidFill>
                  <a:schemeClr val="tx1">
                    <a:tint val="75000"/>
                  </a:schemeClr>
                </a:solidFill>
              </a:defRPr>
            </a:lvl5pPr>
            <a:lvl6pPr marL="902970" indent="0">
              <a:buNone/>
              <a:defRPr sz="632">
                <a:solidFill>
                  <a:schemeClr val="tx1">
                    <a:tint val="75000"/>
                  </a:schemeClr>
                </a:solidFill>
              </a:defRPr>
            </a:lvl6pPr>
            <a:lvl7pPr marL="1083564" indent="0">
              <a:buNone/>
              <a:defRPr sz="632">
                <a:solidFill>
                  <a:schemeClr val="tx1">
                    <a:tint val="75000"/>
                  </a:schemeClr>
                </a:solidFill>
              </a:defRPr>
            </a:lvl7pPr>
            <a:lvl8pPr marL="1264158" indent="0">
              <a:buNone/>
              <a:defRPr sz="632">
                <a:solidFill>
                  <a:schemeClr val="tx1">
                    <a:tint val="75000"/>
                  </a:schemeClr>
                </a:solidFill>
              </a:defRPr>
            </a:lvl8pPr>
            <a:lvl9pPr marL="1444752" indent="0">
              <a:buNone/>
              <a:defRPr sz="63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3FF63-FC51-0B40-AAB6-A5FF0972EF7A}" type="datetimeFigureOut">
              <a:rPr lang="en-US" smtClean="0"/>
              <a:t>2/1/19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8BEE3-E69D-7E4F-98E5-6468EDA40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5026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48295" y="862523"/>
            <a:ext cx="1534914" cy="205580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28354" y="862523"/>
            <a:ext cx="1534914" cy="205580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3FF63-FC51-0B40-AAB6-A5FF0972EF7A}" type="datetimeFigureOut">
              <a:rPr lang="en-US" smtClean="0"/>
              <a:t>2/1/19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8BEE3-E69D-7E4F-98E5-6468EDA40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2149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765" y="172506"/>
            <a:ext cx="3114973" cy="6262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8766" y="794272"/>
            <a:ext cx="1527860" cy="389260"/>
          </a:xfrm>
        </p:spPr>
        <p:txBody>
          <a:bodyPr anchor="b"/>
          <a:lstStyle>
            <a:lvl1pPr marL="0" indent="0">
              <a:buNone/>
              <a:defRPr sz="948" b="1"/>
            </a:lvl1pPr>
            <a:lvl2pPr marL="180594" indent="0">
              <a:buNone/>
              <a:defRPr sz="790" b="1"/>
            </a:lvl2pPr>
            <a:lvl3pPr marL="361188" indent="0">
              <a:buNone/>
              <a:defRPr sz="711" b="1"/>
            </a:lvl3pPr>
            <a:lvl4pPr marL="541782" indent="0">
              <a:buNone/>
              <a:defRPr sz="632" b="1"/>
            </a:lvl4pPr>
            <a:lvl5pPr marL="722376" indent="0">
              <a:buNone/>
              <a:defRPr sz="632" b="1"/>
            </a:lvl5pPr>
            <a:lvl6pPr marL="902970" indent="0">
              <a:buNone/>
              <a:defRPr sz="632" b="1"/>
            </a:lvl6pPr>
            <a:lvl7pPr marL="1083564" indent="0">
              <a:buNone/>
              <a:defRPr sz="632" b="1"/>
            </a:lvl7pPr>
            <a:lvl8pPr marL="1264158" indent="0">
              <a:buNone/>
              <a:defRPr sz="632" b="1"/>
            </a:lvl8pPr>
            <a:lvl9pPr marL="1444752" indent="0">
              <a:buNone/>
              <a:defRPr sz="632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48766" y="1183532"/>
            <a:ext cx="1527860" cy="174079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828354" y="794272"/>
            <a:ext cx="1535385" cy="389260"/>
          </a:xfrm>
        </p:spPr>
        <p:txBody>
          <a:bodyPr anchor="b"/>
          <a:lstStyle>
            <a:lvl1pPr marL="0" indent="0">
              <a:buNone/>
              <a:defRPr sz="948" b="1"/>
            </a:lvl1pPr>
            <a:lvl2pPr marL="180594" indent="0">
              <a:buNone/>
              <a:defRPr sz="790" b="1"/>
            </a:lvl2pPr>
            <a:lvl3pPr marL="361188" indent="0">
              <a:buNone/>
              <a:defRPr sz="711" b="1"/>
            </a:lvl3pPr>
            <a:lvl4pPr marL="541782" indent="0">
              <a:buNone/>
              <a:defRPr sz="632" b="1"/>
            </a:lvl4pPr>
            <a:lvl5pPr marL="722376" indent="0">
              <a:buNone/>
              <a:defRPr sz="632" b="1"/>
            </a:lvl5pPr>
            <a:lvl6pPr marL="902970" indent="0">
              <a:buNone/>
              <a:defRPr sz="632" b="1"/>
            </a:lvl6pPr>
            <a:lvl7pPr marL="1083564" indent="0">
              <a:buNone/>
              <a:defRPr sz="632" b="1"/>
            </a:lvl7pPr>
            <a:lvl8pPr marL="1264158" indent="0">
              <a:buNone/>
              <a:defRPr sz="632" b="1"/>
            </a:lvl8pPr>
            <a:lvl9pPr marL="1444752" indent="0">
              <a:buNone/>
              <a:defRPr sz="632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828354" y="1183532"/>
            <a:ext cx="1535385" cy="174079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3FF63-FC51-0B40-AAB6-A5FF0972EF7A}" type="datetimeFigureOut">
              <a:rPr lang="en-US" smtClean="0"/>
              <a:t>2/1/19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8BEE3-E69D-7E4F-98E5-6468EDA40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7487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3FF63-FC51-0B40-AAB6-A5FF0972EF7A}" type="datetimeFigureOut">
              <a:rPr lang="en-US" smtClean="0"/>
              <a:t>2/1/19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8BEE3-E69D-7E4F-98E5-6468EDA40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954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3FF63-FC51-0B40-AAB6-A5FF0972EF7A}" type="datetimeFigureOut">
              <a:rPr lang="en-US" smtClean="0"/>
              <a:t>2/1/19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8BEE3-E69D-7E4F-98E5-6468EDA40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457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765" y="216006"/>
            <a:ext cx="1164823" cy="756021"/>
          </a:xfrm>
        </p:spPr>
        <p:txBody>
          <a:bodyPr anchor="b"/>
          <a:lstStyle>
            <a:lvl1pPr>
              <a:defRPr sz="126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5385" y="466513"/>
            <a:ext cx="1828354" cy="2302563"/>
          </a:xfrm>
        </p:spPr>
        <p:txBody>
          <a:bodyPr/>
          <a:lstStyle>
            <a:lvl1pPr>
              <a:defRPr sz="1264"/>
            </a:lvl1pPr>
            <a:lvl2pPr>
              <a:defRPr sz="1106"/>
            </a:lvl2pPr>
            <a:lvl3pPr>
              <a:defRPr sz="948"/>
            </a:lvl3pPr>
            <a:lvl4pPr>
              <a:defRPr sz="790"/>
            </a:lvl4pPr>
            <a:lvl5pPr>
              <a:defRPr sz="790"/>
            </a:lvl5pPr>
            <a:lvl6pPr>
              <a:defRPr sz="790"/>
            </a:lvl6pPr>
            <a:lvl7pPr>
              <a:defRPr sz="790"/>
            </a:lvl7pPr>
            <a:lvl8pPr>
              <a:defRPr sz="790"/>
            </a:lvl8pPr>
            <a:lvl9pPr>
              <a:defRPr sz="79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8765" y="972026"/>
            <a:ext cx="1164823" cy="1800799"/>
          </a:xfrm>
        </p:spPr>
        <p:txBody>
          <a:bodyPr/>
          <a:lstStyle>
            <a:lvl1pPr marL="0" indent="0">
              <a:buNone/>
              <a:defRPr sz="632"/>
            </a:lvl1pPr>
            <a:lvl2pPr marL="180594" indent="0">
              <a:buNone/>
              <a:defRPr sz="553"/>
            </a:lvl2pPr>
            <a:lvl3pPr marL="361188" indent="0">
              <a:buNone/>
              <a:defRPr sz="474"/>
            </a:lvl3pPr>
            <a:lvl4pPr marL="541782" indent="0">
              <a:buNone/>
              <a:defRPr sz="395"/>
            </a:lvl4pPr>
            <a:lvl5pPr marL="722376" indent="0">
              <a:buNone/>
              <a:defRPr sz="395"/>
            </a:lvl5pPr>
            <a:lvl6pPr marL="902970" indent="0">
              <a:buNone/>
              <a:defRPr sz="395"/>
            </a:lvl6pPr>
            <a:lvl7pPr marL="1083564" indent="0">
              <a:buNone/>
              <a:defRPr sz="395"/>
            </a:lvl7pPr>
            <a:lvl8pPr marL="1264158" indent="0">
              <a:buNone/>
              <a:defRPr sz="395"/>
            </a:lvl8pPr>
            <a:lvl9pPr marL="1444752" indent="0">
              <a:buNone/>
              <a:defRPr sz="39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3FF63-FC51-0B40-AAB6-A5FF0972EF7A}" type="datetimeFigureOut">
              <a:rPr lang="en-US" smtClean="0"/>
              <a:t>2/1/19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8BEE3-E69D-7E4F-98E5-6468EDA40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3291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765" y="216006"/>
            <a:ext cx="1164823" cy="756021"/>
          </a:xfrm>
        </p:spPr>
        <p:txBody>
          <a:bodyPr anchor="b"/>
          <a:lstStyle>
            <a:lvl1pPr>
              <a:defRPr sz="126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35385" y="466513"/>
            <a:ext cx="1828354" cy="2302563"/>
          </a:xfrm>
        </p:spPr>
        <p:txBody>
          <a:bodyPr anchor="t"/>
          <a:lstStyle>
            <a:lvl1pPr marL="0" indent="0">
              <a:buNone/>
              <a:defRPr sz="1264"/>
            </a:lvl1pPr>
            <a:lvl2pPr marL="180594" indent="0">
              <a:buNone/>
              <a:defRPr sz="1106"/>
            </a:lvl2pPr>
            <a:lvl3pPr marL="361188" indent="0">
              <a:buNone/>
              <a:defRPr sz="948"/>
            </a:lvl3pPr>
            <a:lvl4pPr marL="541782" indent="0">
              <a:buNone/>
              <a:defRPr sz="790"/>
            </a:lvl4pPr>
            <a:lvl5pPr marL="722376" indent="0">
              <a:buNone/>
              <a:defRPr sz="790"/>
            </a:lvl5pPr>
            <a:lvl6pPr marL="902970" indent="0">
              <a:buNone/>
              <a:defRPr sz="790"/>
            </a:lvl6pPr>
            <a:lvl7pPr marL="1083564" indent="0">
              <a:buNone/>
              <a:defRPr sz="790"/>
            </a:lvl7pPr>
            <a:lvl8pPr marL="1264158" indent="0">
              <a:buNone/>
              <a:defRPr sz="790"/>
            </a:lvl8pPr>
            <a:lvl9pPr marL="1444752" indent="0">
              <a:buNone/>
              <a:defRPr sz="79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8765" y="972026"/>
            <a:ext cx="1164823" cy="1800799"/>
          </a:xfrm>
        </p:spPr>
        <p:txBody>
          <a:bodyPr/>
          <a:lstStyle>
            <a:lvl1pPr marL="0" indent="0">
              <a:buNone/>
              <a:defRPr sz="632"/>
            </a:lvl1pPr>
            <a:lvl2pPr marL="180594" indent="0">
              <a:buNone/>
              <a:defRPr sz="553"/>
            </a:lvl2pPr>
            <a:lvl3pPr marL="361188" indent="0">
              <a:buNone/>
              <a:defRPr sz="474"/>
            </a:lvl3pPr>
            <a:lvl4pPr marL="541782" indent="0">
              <a:buNone/>
              <a:defRPr sz="395"/>
            </a:lvl4pPr>
            <a:lvl5pPr marL="722376" indent="0">
              <a:buNone/>
              <a:defRPr sz="395"/>
            </a:lvl5pPr>
            <a:lvl6pPr marL="902970" indent="0">
              <a:buNone/>
              <a:defRPr sz="395"/>
            </a:lvl6pPr>
            <a:lvl7pPr marL="1083564" indent="0">
              <a:buNone/>
              <a:defRPr sz="395"/>
            </a:lvl7pPr>
            <a:lvl8pPr marL="1264158" indent="0">
              <a:buNone/>
              <a:defRPr sz="395"/>
            </a:lvl8pPr>
            <a:lvl9pPr marL="1444752" indent="0">
              <a:buNone/>
              <a:defRPr sz="39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3FF63-FC51-0B40-AAB6-A5FF0972EF7A}" type="datetimeFigureOut">
              <a:rPr lang="en-US" smtClean="0"/>
              <a:t>2/1/19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8BEE3-E69D-7E4F-98E5-6468EDA40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298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3FF63-FC51-0B40-AAB6-A5FF0972EF7A}" type="datetimeFigureOut">
              <a:rPr lang="en-US" smtClean="0"/>
              <a:t>2/1/19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8BEE3-E69D-7E4F-98E5-6468EDA40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967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584525" y="172505"/>
            <a:ext cx="778743" cy="27458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48295" y="172505"/>
            <a:ext cx="2291085" cy="27458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3FF63-FC51-0B40-AAB6-A5FF0972EF7A}" type="datetimeFigureOut">
              <a:rPr lang="en-US" smtClean="0"/>
              <a:t>2/1/19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8BEE3-E69D-7E4F-98E5-6468EDA40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043078"/>
      </p:ext>
    </p:extLst>
  </p:cSld>
  <p:clrMapOvr>
    <a:masterClrMapping/>
  </p:clrMapOvr>
</p:sldLayout>
</file>

<file path=ppt/slideMasters/_rels/slideMaster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1.xml"/>
   <Relationship Id="rId10" Type="http://schemas.openxmlformats.org/officeDocument/2006/relationships/slideLayout" Target="../slideLayouts/slideLayout10.xml"/>
   <Relationship Id="rId11" Type="http://schemas.openxmlformats.org/officeDocument/2006/relationships/slideLayout" Target="../slideLayouts/slideLayout11.xml"/>
   <Relationship Id="rId12" Type="http://schemas.openxmlformats.org/officeDocument/2006/relationships/theme" Target="../theme/theme1.xml"/>
   <Relationship Id="rId2" Type="http://schemas.openxmlformats.org/officeDocument/2006/relationships/slideLayout" Target="../slideLayouts/slideLayout2.xml"/>
   <Relationship Id="rId3" Type="http://schemas.openxmlformats.org/officeDocument/2006/relationships/slideLayout" Target="../slideLayouts/slideLayout3.xml"/>
   <Relationship Id="rId4" Type="http://schemas.openxmlformats.org/officeDocument/2006/relationships/slideLayout" Target="../slideLayouts/slideLayout4.xml"/>
   <Relationship Id="rId5" Type="http://schemas.openxmlformats.org/officeDocument/2006/relationships/slideLayout" Target="../slideLayouts/slideLayout5.xml"/>
   <Relationship Id="rId6" Type="http://schemas.openxmlformats.org/officeDocument/2006/relationships/slideLayout" Target="../slideLayouts/slideLayout6.xml"/>
   <Relationship Id="rId7" Type="http://schemas.openxmlformats.org/officeDocument/2006/relationships/slideLayout" Target="../slideLayouts/slideLayout7.xml"/>
   <Relationship Id="rId8" Type="http://schemas.openxmlformats.org/officeDocument/2006/relationships/slideLayout" Target="../slideLayouts/slideLayout8.xml"/>
   <Relationship Id="rId9" Type="http://schemas.openxmlformats.org/officeDocument/2006/relationships/slideLayout" Target="../slideLayouts/slideLayout9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48295" y="172506"/>
            <a:ext cx="3114973" cy="626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8295" y="862523"/>
            <a:ext cx="3114973" cy="20558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48295" y="3003082"/>
            <a:ext cx="812602" cy="1725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7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43FF63-FC51-0B40-AAB6-A5FF0972EF7A}" type="datetimeFigureOut">
              <a:rPr lang="en-US" smtClean="0"/>
              <a:t>2/1/19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6330" y="3003082"/>
            <a:ext cx="1218903" cy="1725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7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550666" y="3003082"/>
            <a:ext cx="812602" cy="1725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7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F8BEE3-E69D-7E4F-98E5-6468EDA40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605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61188" rtl="0" eaLnBrk="1" latinLnBrk="0" hangingPunct="1">
        <a:lnSpc>
          <a:spcPct val="90000"/>
        </a:lnSpc>
        <a:spcBef>
          <a:spcPct val="0"/>
        </a:spcBef>
        <a:buNone/>
        <a:defRPr sz="173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0297" indent="-90297" algn="l" defTabSz="361188" rtl="0" eaLnBrk="1" latinLnBrk="0" hangingPunct="1">
        <a:lnSpc>
          <a:spcPct val="90000"/>
        </a:lnSpc>
        <a:spcBef>
          <a:spcPts val="395"/>
        </a:spcBef>
        <a:buFont typeface="Arial" panose="020B0604020202020204" pitchFamily="34" charset="0"/>
        <a:buChar char="•"/>
        <a:defRPr sz="1106" kern="1200">
          <a:solidFill>
            <a:schemeClr val="tx1"/>
          </a:solidFill>
          <a:latin typeface="+mn-lt"/>
          <a:ea typeface="+mn-ea"/>
          <a:cs typeface="+mn-cs"/>
        </a:defRPr>
      </a:lvl1pPr>
      <a:lvl2pPr marL="270891" indent="-90297" algn="l" defTabSz="361188" rtl="0" eaLnBrk="1" latinLnBrk="0" hangingPunct="1">
        <a:lnSpc>
          <a:spcPct val="90000"/>
        </a:lnSpc>
        <a:spcBef>
          <a:spcPts val="198"/>
        </a:spcBef>
        <a:buFont typeface="Arial" panose="020B0604020202020204" pitchFamily="34" charset="0"/>
        <a:buChar char="•"/>
        <a:defRPr sz="948" kern="1200">
          <a:solidFill>
            <a:schemeClr val="tx1"/>
          </a:solidFill>
          <a:latin typeface="+mn-lt"/>
          <a:ea typeface="+mn-ea"/>
          <a:cs typeface="+mn-cs"/>
        </a:defRPr>
      </a:lvl2pPr>
      <a:lvl3pPr marL="451485" indent="-90297" algn="l" defTabSz="361188" rtl="0" eaLnBrk="1" latinLnBrk="0" hangingPunct="1">
        <a:lnSpc>
          <a:spcPct val="90000"/>
        </a:lnSpc>
        <a:spcBef>
          <a:spcPts val="198"/>
        </a:spcBef>
        <a:buFont typeface="Arial" panose="020B0604020202020204" pitchFamily="34" charset="0"/>
        <a:buChar char="•"/>
        <a:defRPr sz="790" kern="1200">
          <a:solidFill>
            <a:schemeClr val="tx1"/>
          </a:solidFill>
          <a:latin typeface="+mn-lt"/>
          <a:ea typeface="+mn-ea"/>
          <a:cs typeface="+mn-cs"/>
        </a:defRPr>
      </a:lvl3pPr>
      <a:lvl4pPr marL="632079" indent="-90297" algn="l" defTabSz="361188" rtl="0" eaLnBrk="1" latinLnBrk="0" hangingPunct="1">
        <a:lnSpc>
          <a:spcPct val="90000"/>
        </a:lnSpc>
        <a:spcBef>
          <a:spcPts val="198"/>
        </a:spcBef>
        <a:buFont typeface="Arial" panose="020B0604020202020204" pitchFamily="34" charset="0"/>
        <a:buChar char="•"/>
        <a:defRPr sz="711" kern="1200">
          <a:solidFill>
            <a:schemeClr val="tx1"/>
          </a:solidFill>
          <a:latin typeface="+mn-lt"/>
          <a:ea typeface="+mn-ea"/>
          <a:cs typeface="+mn-cs"/>
        </a:defRPr>
      </a:lvl4pPr>
      <a:lvl5pPr marL="812673" indent="-90297" algn="l" defTabSz="361188" rtl="0" eaLnBrk="1" latinLnBrk="0" hangingPunct="1">
        <a:lnSpc>
          <a:spcPct val="90000"/>
        </a:lnSpc>
        <a:spcBef>
          <a:spcPts val="198"/>
        </a:spcBef>
        <a:buFont typeface="Arial" panose="020B0604020202020204" pitchFamily="34" charset="0"/>
        <a:buChar char="•"/>
        <a:defRPr sz="711" kern="1200">
          <a:solidFill>
            <a:schemeClr val="tx1"/>
          </a:solidFill>
          <a:latin typeface="+mn-lt"/>
          <a:ea typeface="+mn-ea"/>
          <a:cs typeface="+mn-cs"/>
        </a:defRPr>
      </a:lvl5pPr>
      <a:lvl6pPr marL="993267" indent="-90297" algn="l" defTabSz="361188" rtl="0" eaLnBrk="1" latinLnBrk="0" hangingPunct="1">
        <a:lnSpc>
          <a:spcPct val="90000"/>
        </a:lnSpc>
        <a:spcBef>
          <a:spcPts val="198"/>
        </a:spcBef>
        <a:buFont typeface="Arial" panose="020B0604020202020204" pitchFamily="34" charset="0"/>
        <a:buChar char="•"/>
        <a:defRPr sz="711" kern="1200">
          <a:solidFill>
            <a:schemeClr val="tx1"/>
          </a:solidFill>
          <a:latin typeface="+mn-lt"/>
          <a:ea typeface="+mn-ea"/>
          <a:cs typeface="+mn-cs"/>
        </a:defRPr>
      </a:lvl6pPr>
      <a:lvl7pPr marL="1173861" indent="-90297" algn="l" defTabSz="361188" rtl="0" eaLnBrk="1" latinLnBrk="0" hangingPunct="1">
        <a:lnSpc>
          <a:spcPct val="90000"/>
        </a:lnSpc>
        <a:spcBef>
          <a:spcPts val="198"/>
        </a:spcBef>
        <a:buFont typeface="Arial" panose="020B0604020202020204" pitchFamily="34" charset="0"/>
        <a:buChar char="•"/>
        <a:defRPr sz="711" kern="1200">
          <a:solidFill>
            <a:schemeClr val="tx1"/>
          </a:solidFill>
          <a:latin typeface="+mn-lt"/>
          <a:ea typeface="+mn-ea"/>
          <a:cs typeface="+mn-cs"/>
        </a:defRPr>
      </a:lvl7pPr>
      <a:lvl8pPr marL="1354455" indent="-90297" algn="l" defTabSz="361188" rtl="0" eaLnBrk="1" latinLnBrk="0" hangingPunct="1">
        <a:lnSpc>
          <a:spcPct val="90000"/>
        </a:lnSpc>
        <a:spcBef>
          <a:spcPts val="198"/>
        </a:spcBef>
        <a:buFont typeface="Arial" panose="020B0604020202020204" pitchFamily="34" charset="0"/>
        <a:buChar char="•"/>
        <a:defRPr sz="711" kern="1200">
          <a:solidFill>
            <a:schemeClr val="tx1"/>
          </a:solidFill>
          <a:latin typeface="+mn-lt"/>
          <a:ea typeface="+mn-ea"/>
          <a:cs typeface="+mn-cs"/>
        </a:defRPr>
      </a:lvl8pPr>
      <a:lvl9pPr marL="1535049" indent="-90297" algn="l" defTabSz="361188" rtl="0" eaLnBrk="1" latinLnBrk="0" hangingPunct="1">
        <a:lnSpc>
          <a:spcPct val="90000"/>
        </a:lnSpc>
        <a:spcBef>
          <a:spcPts val="198"/>
        </a:spcBef>
        <a:buFont typeface="Arial" panose="020B0604020202020204" pitchFamily="34" charset="0"/>
        <a:buChar char="•"/>
        <a:defRPr sz="71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61188" rtl="0" eaLnBrk="1" latinLnBrk="0" hangingPunct="1">
        <a:defRPr sz="711" kern="1200">
          <a:solidFill>
            <a:schemeClr val="tx1"/>
          </a:solidFill>
          <a:latin typeface="+mn-lt"/>
          <a:ea typeface="+mn-ea"/>
          <a:cs typeface="+mn-cs"/>
        </a:defRPr>
      </a:lvl1pPr>
      <a:lvl2pPr marL="180594" algn="l" defTabSz="361188" rtl="0" eaLnBrk="1" latinLnBrk="0" hangingPunct="1">
        <a:defRPr sz="711" kern="1200">
          <a:solidFill>
            <a:schemeClr val="tx1"/>
          </a:solidFill>
          <a:latin typeface="+mn-lt"/>
          <a:ea typeface="+mn-ea"/>
          <a:cs typeface="+mn-cs"/>
        </a:defRPr>
      </a:lvl2pPr>
      <a:lvl3pPr marL="361188" algn="l" defTabSz="361188" rtl="0" eaLnBrk="1" latinLnBrk="0" hangingPunct="1">
        <a:defRPr sz="711" kern="1200">
          <a:solidFill>
            <a:schemeClr val="tx1"/>
          </a:solidFill>
          <a:latin typeface="+mn-lt"/>
          <a:ea typeface="+mn-ea"/>
          <a:cs typeface="+mn-cs"/>
        </a:defRPr>
      </a:lvl3pPr>
      <a:lvl4pPr marL="541782" algn="l" defTabSz="361188" rtl="0" eaLnBrk="1" latinLnBrk="0" hangingPunct="1">
        <a:defRPr sz="711" kern="1200">
          <a:solidFill>
            <a:schemeClr val="tx1"/>
          </a:solidFill>
          <a:latin typeface="+mn-lt"/>
          <a:ea typeface="+mn-ea"/>
          <a:cs typeface="+mn-cs"/>
        </a:defRPr>
      </a:lvl4pPr>
      <a:lvl5pPr marL="722376" algn="l" defTabSz="361188" rtl="0" eaLnBrk="1" latinLnBrk="0" hangingPunct="1">
        <a:defRPr sz="711" kern="1200">
          <a:solidFill>
            <a:schemeClr val="tx1"/>
          </a:solidFill>
          <a:latin typeface="+mn-lt"/>
          <a:ea typeface="+mn-ea"/>
          <a:cs typeface="+mn-cs"/>
        </a:defRPr>
      </a:lvl5pPr>
      <a:lvl6pPr marL="902970" algn="l" defTabSz="361188" rtl="0" eaLnBrk="1" latinLnBrk="0" hangingPunct="1">
        <a:defRPr sz="711" kern="1200">
          <a:solidFill>
            <a:schemeClr val="tx1"/>
          </a:solidFill>
          <a:latin typeface="+mn-lt"/>
          <a:ea typeface="+mn-ea"/>
          <a:cs typeface="+mn-cs"/>
        </a:defRPr>
      </a:lvl6pPr>
      <a:lvl7pPr marL="1083564" algn="l" defTabSz="361188" rtl="0" eaLnBrk="1" latinLnBrk="0" hangingPunct="1">
        <a:defRPr sz="711" kern="1200">
          <a:solidFill>
            <a:schemeClr val="tx1"/>
          </a:solidFill>
          <a:latin typeface="+mn-lt"/>
          <a:ea typeface="+mn-ea"/>
          <a:cs typeface="+mn-cs"/>
        </a:defRPr>
      </a:lvl7pPr>
      <a:lvl8pPr marL="1264158" algn="l" defTabSz="361188" rtl="0" eaLnBrk="1" latinLnBrk="0" hangingPunct="1">
        <a:defRPr sz="711" kern="1200">
          <a:solidFill>
            <a:schemeClr val="tx1"/>
          </a:solidFill>
          <a:latin typeface="+mn-lt"/>
          <a:ea typeface="+mn-ea"/>
          <a:cs typeface="+mn-cs"/>
        </a:defRPr>
      </a:lvl8pPr>
      <a:lvl9pPr marL="1444752" algn="l" defTabSz="361188" rtl="0" eaLnBrk="1" latinLnBrk="0" hangingPunct="1">
        <a:defRPr sz="71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1.xml"/>
   <Relationship Id="rId2" Type="http://schemas.openxmlformats.org/officeDocument/2006/relationships/image" Target="../media/image1.tiff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FCAC9FB-9D42-B44E-90B5-E792D85EF9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527"/>
            <a:ext cx="3611563" cy="3155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6117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</TotalTime>
  <Words>0</Words>
  <Application>Microsoft Macintosh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16.0016</AppVersion>
  <Manager/>
  <HyperlinkBase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