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24/04/2018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PM Lind and L Lind (2018) Diabetologia DOI 10.1007/s00125-018-4621-3</a:t>
            </a:r>
          </a:p>
          <a:p>
            <a:r>
              <a:rPr lang="en-GB" sz="1200" dirty="0"/>
              <a:t>© </a:t>
            </a:r>
            <a:r>
              <a:rPr lang="en-GB" sz="1400" dirty="0">
                <a:solidFill>
                  <a:srgbClr val="141514"/>
                </a:solidFill>
                <a:latin typeface="Calibri" panose="020F0502020204030204" pitchFamily="34" charset="0"/>
                <a:ea typeface="Calibri" panose="020F0502020204030204" pitchFamily="34" charset="0"/>
                <a:cs typeface="AdvTTc488b0e6"/>
              </a:rPr>
              <a:t>The Authors 2018. </a:t>
            </a:r>
            <a:r>
              <a:rPr lang="en-GB" sz="1200" dirty="0">
                <a:solidFill>
                  <a:srgbClr val="141514"/>
                </a:solidFill>
                <a:latin typeface="Calibri" panose="020F0502020204030204" pitchFamily="34" charset="0"/>
                <a:ea typeface="Calibri" panose="020F0502020204030204" pitchFamily="34" charset="0"/>
                <a:cs typeface="AdvTTc488b0e6"/>
              </a:rPr>
              <a:t>Distributed under the terms of the CC BY 4.0 Attribution License (http://creativecommons.org/licenses/by/4.0/)</a:t>
            </a:r>
            <a:endParaRPr lang="en-GB" sz="1200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Summary of a meta-analysis of available cross-sectional and prospective studies on the association between environmental contaminants and diabetes published in 2016 by Song et al  </a:t>
            </a:r>
            <a:endParaRPr lang="en-GB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D50608-94C2-4AD3-933B-4A1D7E9DF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075" y="1183978"/>
            <a:ext cx="641985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68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AdvTTc488b0e6</vt:lpstr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Charlotte Taylor</cp:lastModifiedBy>
  <cp:revision>28</cp:revision>
  <dcterms:created xsi:type="dcterms:W3CDTF">2016-06-15T12:53:43Z</dcterms:created>
  <dcterms:modified xsi:type="dcterms:W3CDTF">2018-04-24T09:19:46Z</dcterms:modified>
</cp:coreProperties>
</file>