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98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2017/3/2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AD636-6140-4181-898D-98C458BE7F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143873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2017/3/2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5F2AE-7291-4DFC-B19E-0928D9A429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196194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2017/3/2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973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25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4573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36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87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383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42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11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0858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65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58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11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27BAC-338B-4F3F-A6F3-A90A15C29F90}" type="datetimeFigureOut">
              <a:rPr kumimoji="1" lang="ja-JP" altLang="en-US" smtClean="0"/>
              <a:t>2017/9/22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E1FBF-2EE7-486B-B27A-90EBE75AD4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02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1.jpg"/><Relationship Id="rId18" Type="http://schemas.openxmlformats.org/officeDocument/2006/relationships/image" Target="../media/image16.jpg"/><Relationship Id="rId26" Type="http://schemas.openxmlformats.org/officeDocument/2006/relationships/image" Target="../media/image24.jpg"/><Relationship Id="rId3" Type="http://schemas.openxmlformats.org/officeDocument/2006/relationships/image" Target="../media/image1.jpg"/><Relationship Id="rId21" Type="http://schemas.openxmlformats.org/officeDocument/2006/relationships/image" Target="../media/image19.jpg"/><Relationship Id="rId34" Type="http://schemas.openxmlformats.org/officeDocument/2006/relationships/image" Target="../media/image32.jp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17" Type="http://schemas.openxmlformats.org/officeDocument/2006/relationships/image" Target="../media/image15.jpg"/><Relationship Id="rId25" Type="http://schemas.openxmlformats.org/officeDocument/2006/relationships/image" Target="../media/image23.jpg"/><Relationship Id="rId33" Type="http://schemas.openxmlformats.org/officeDocument/2006/relationships/image" Target="../media/image31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g"/><Relationship Id="rId20" Type="http://schemas.openxmlformats.org/officeDocument/2006/relationships/image" Target="../media/image18.jpg"/><Relationship Id="rId29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openxmlformats.org/officeDocument/2006/relationships/image" Target="../media/image9.jpg"/><Relationship Id="rId24" Type="http://schemas.openxmlformats.org/officeDocument/2006/relationships/image" Target="../media/image22.jpg"/><Relationship Id="rId32" Type="http://schemas.openxmlformats.org/officeDocument/2006/relationships/image" Target="../media/image30.jpg"/><Relationship Id="rId5" Type="http://schemas.openxmlformats.org/officeDocument/2006/relationships/image" Target="../media/image3.jpg"/><Relationship Id="rId15" Type="http://schemas.openxmlformats.org/officeDocument/2006/relationships/image" Target="../media/image13.jpg"/><Relationship Id="rId23" Type="http://schemas.openxmlformats.org/officeDocument/2006/relationships/image" Target="../media/image21.jpg"/><Relationship Id="rId28" Type="http://schemas.openxmlformats.org/officeDocument/2006/relationships/image" Target="../media/image26.jpg"/><Relationship Id="rId10" Type="http://schemas.openxmlformats.org/officeDocument/2006/relationships/image" Target="../media/image8.jpg"/><Relationship Id="rId19" Type="http://schemas.openxmlformats.org/officeDocument/2006/relationships/image" Target="../media/image17.jpg"/><Relationship Id="rId31" Type="http://schemas.openxmlformats.org/officeDocument/2006/relationships/image" Target="../media/image29.jp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jpg"/><Relationship Id="rId22" Type="http://schemas.openxmlformats.org/officeDocument/2006/relationships/image" Target="../media/image20.jpg"/><Relationship Id="rId27" Type="http://schemas.openxmlformats.org/officeDocument/2006/relationships/image" Target="../media/image25.jpg"/><Relationship Id="rId30" Type="http://schemas.openxmlformats.org/officeDocument/2006/relationships/image" Target="../media/image28.jpg"/><Relationship Id="rId35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0" y="0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altLang="ja-JP" sz="1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ja-JP" sz="1400" b="1" dirty="0" smtClean="0">
                <a:latin typeface="Times New Roman" pitchFamily="18" charset="0"/>
                <a:cs typeface="Times New Roman" pitchFamily="18" charset="0"/>
              </a:rPr>
              <a:t>S9</a:t>
            </a:r>
            <a:endParaRPr kumimoji="1" lang="ja-JP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4958" y="1924642"/>
            <a:ext cx="128317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pRET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 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1596212" y="1271640"/>
            <a:ext cx="1519773" cy="805645"/>
            <a:chOff x="1174045" y="646726"/>
            <a:chExt cx="1519773" cy="805645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1570904" y="646726"/>
              <a:ext cx="6992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LC-2/ad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直線コネクタ 63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" name="図 6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63845" r="65223" b="33195"/>
          <a:stretch/>
        </p:blipFill>
        <p:spPr>
          <a:xfrm>
            <a:off x="1558189" y="4805732"/>
            <a:ext cx="1488229" cy="14094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9" name="図 8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58988" r="65290" b="37957"/>
          <a:stretch/>
        </p:blipFill>
        <p:spPr>
          <a:xfrm>
            <a:off x="1530382" y="3931383"/>
            <a:ext cx="1507118" cy="1455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1" name="図 9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62920" r="65267" b="33990"/>
          <a:stretch/>
        </p:blipFill>
        <p:spPr>
          <a:xfrm>
            <a:off x="1542446" y="4509639"/>
            <a:ext cx="1486133" cy="1471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2" name="図 9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" t="42564" r="65339" b="54063"/>
          <a:stretch/>
        </p:blipFill>
        <p:spPr>
          <a:xfrm>
            <a:off x="1552415" y="2908193"/>
            <a:ext cx="1471703" cy="1606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3" name="図 9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6" t="49272" r="65268" b="47243"/>
          <a:stretch/>
        </p:blipFill>
        <p:spPr>
          <a:xfrm>
            <a:off x="1535889" y="3665601"/>
            <a:ext cx="1497150" cy="1659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4" name="図 9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5" t="53899" r="65218" b="43043"/>
          <a:stretch/>
        </p:blipFill>
        <p:spPr>
          <a:xfrm>
            <a:off x="1535889" y="4225626"/>
            <a:ext cx="1510531" cy="1456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5" name="図 9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59450" r="65339" b="37740"/>
          <a:stretch/>
        </p:blipFill>
        <p:spPr>
          <a:xfrm>
            <a:off x="1541399" y="3425639"/>
            <a:ext cx="1482720" cy="1338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5" name="図 10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48200" r="65274" b="49014"/>
          <a:stretch/>
        </p:blipFill>
        <p:spPr>
          <a:xfrm>
            <a:off x="1540553" y="3190399"/>
            <a:ext cx="1501407" cy="1326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6" name="図 105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" t="49400" r="65338" b="47997"/>
          <a:stretch/>
        </p:blipFill>
        <p:spPr>
          <a:xfrm>
            <a:off x="1540250" y="2347135"/>
            <a:ext cx="1479407" cy="1239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7" name="図 106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41600" r="65274" b="54603"/>
          <a:stretch/>
        </p:blipFill>
        <p:spPr>
          <a:xfrm>
            <a:off x="1545013" y="2604310"/>
            <a:ext cx="1501407" cy="1808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5" name="テキスト ボックス 44"/>
          <p:cNvSpPr txBox="1"/>
          <p:nvPr/>
        </p:nvSpPr>
        <p:spPr>
          <a:xfrm>
            <a:off x="781383" y="90002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5424183" y="1266967"/>
            <a:ext cx="1519773" cy="805645"/>
            <a:chOff x="1174045" y="646726"/>
            <a:chExt cx="1519773" cy="805645"/>
          </a:xfrm>
        </p:grpSpPr>
        <p:sp>
          <p:nvSpPr>
            <p:cNvPr id="49" name="テキスト ボックス 48"/>
            <p:cNvSpPr txBox="1"/>
            <p:nvPr/>
          </p:nvSpPr>
          <p:spPr>
            <a:xfrm>
              <a:off x="1732829" y="646726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Calu-6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4" name="直線コネクタ 53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図 5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" t="48834" r="65261" b="48050"/>
          <a:stretch/>
        </p:blipFill>
        <p:spPr>
          <a:xfrm>
            <a:off x="5391576" y="3687640"/>
            <a:ext cx="1495417" cy="1483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図 57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53009" r="65334" b="43727"/>
          <a:stretch/>
        </p:blipFill>
        <p:spPr>
          <a:xfrm>
            <a:off x="5391576" y="4247009"/>
            <a:ext cx="1482036" cy="15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図 58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" t="42114" r="65110" b="55362"/>
          <a:stretch/>
        </p:blipFill>
        <p:spPr>
          <a:xfrm>
            <a:off x="5365560" y="2605119"/>
            <a:ext cx="1534815" cy="1456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図 59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4" t="51663" r="64795" b="45102"/>
          <a:stretch/>
        </p:blipFill>
        <p:spPr>
          <a:xfrm>
            <a:off x="5376083" y="3133291"/>
            <a:ext cx="1542134" cy="1540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図 60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" t="62601" r="65235" b="34518"/>
          <a:stretch/>
        </p:blipFill>
        <p:spPr>
          <a:xfrm>
            <a:off x="5393217" y="4809437"/>
            <a:ext cx="1493777" cy="1372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図 61"/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57600" r="65321" b="39761"/>
          <a:stretch/>
        </p:blipFill>
        <p:spPr>
          <a:xfrm>
            <a:off x="5406899" y="3960125"/>
            <a:ext cx="1480094" cy="1256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図 62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61000" r="65229" b="35819"/>
          <a:stretch/>
        </p:blipFill>
        <p:spPr>
          <a:xfrm>
            <a:off x="5416424" y="4514161"/>
            <a:ext cx="1475030" cy="1515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8" name="図 6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" t="40400" r="65328" b="56579"/>
          <a:stretch/>
        </p:blipFill>
        <p:spPr>
          <a:xfrm>
            <a:off x="5392613" y="2875862"/>
            <a:ext cx="1498842" cy="143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0" name="図 79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" t="58201" r="65421" b="39033"/>
          <a:stretch/>
        </p:blipFill>
        <p:spPr>
          <a:xfrm>
            <a:off x="5392612" y="3418786"/>
            <a:ext cx="1494381" cy="1317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" name="図 80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46286" r="64945" b="49504"/>
          <a:stretch/>
        </p:blipFill>
        <p:spPr>
          <a:xfrm>
            <a:off x="5383767" y="2043104"/>
            <a:ext cx="1489845" cy="2005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2" name="図 81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8" t="39771" r="65257" b="56748"/>
          <a:stretch/>
        </p:blipFill>
        <p:spPr>
          <a:xfrm>
            <a:off x="5377797" y="2309805"/>
            <a:ext cx="1491358" cy="16576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84" name="グループ化 83"/>
          <p:cNvGrpSpPr/>
          <p:nvPr/>
        </p:nvGrpSpPr>
        <p:grpSpPr>
          <a:xfrm>
            <a:off x="9633533" y="1335542"/>
            <a:ext cx="1519773" cy="805645"/>
            <a:chOff x="1174045" y="646726"/>
            <a:chExt cx="1519773" cy="805645"/>
          </a:xfrm>
        </p:grpSpPr>
        <p:sp>
          <p:nvSpPr>
            <p:cNvPr id="85" name="テキスト ボックス 84"/>
            <p:cNvSpPr txBox="1"/>
            <p:nvPr/>
          </p:nvSpPr>
          <p:spPr>
            <a:xfrm>
              <a:off x="1580429" y="646726"/>
              <a:ext cx="9188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NCI-H1993</a:t>
              </a:r>
              <a:endPara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1174045" y="1175372"/>
              <a:ext cx="1492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0    10   100  10   100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テキスト ボックス 86"/>
            <p:cNvSpPr txBox="1"/>
            <p:nvPr/>
          </p:nvSpPr>
          <p:spPr>
            <a:xfrm>
              <a:off x="1255757" y="938090"/>
              <a:ext cx="8114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rizotinib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1933674" y="938090"/>
              <a:ext cx="7601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Alectinib</a:t>
              </a:r>
              <a:endParaRPr kumimoji="1" lang="ja-JP" altLang="en-US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8" name="直線コネクタ 97"/>
            <p:cNvCxnSpPr/>
            <p:nvPr/>
          </p:nvCxnSpPr>
          <p:spPr>
            <a:xfrm>
              <a:off x="1482290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>
              <a:off x="2058202" y="1196741"/>
              <a:ext cx="468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4" name="図 113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" t="40482" r="65238" b="56242"/>
          <a:stretch/>
        </p:blipFill>
        <p:spPr>
          <a:xfrm>
            <a:off x="9622709" y="2120238"/>
            <a:ext cx="1476551" cy="1560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5" name="図 114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" t="66258" r="65446" b="31234"/>
          <a:stretch/>
        </p:blipFill>
        <p:spPr>
          <a:xfrm>
            <a:off x="9623935" y="4856205"/>
            <a:ext cx="1460076" cy="1194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6" name="図 115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" t="59438" r="65409" b="37929"/>
          <a:stretch/>
        </p:blipFill>
        <p:spPr>
          <a:xfrm>
            <a:off x="9638627" y="4026492"/>
            <a:ext cx="1461859" cy="1253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7" name="図 116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0" t="62689" r="65413" b="34616"/>
          <a:stretch/>
        </p:blipFill>
        <p:spPr>
          <a:xfrm>
            <a:off x="9622709" y="4558981"/>
            <a:ext cx="1457183" cy="1283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8" name="図 117"/>
          <p:cNvPicPr>
            <a:picLocks noChangeAspect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49735" r="65386" b="47427"/>
          <a:stretch/>
        </p:blipFill>
        <p:spPr>
          <a:xfrm>
            <a:off x="9628219" y="3777817"/>
            <a:ext cx="1480506" cy="1351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9" name="図 118"/>
          <p:cNvPicPr>
            <a:picLocks noChangeAspect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" t="53668" r="65327" b="43326"/>
          <a:stretch/>
        </p:blipFill>
        <p:spPr>
          <a:xfrm>
            <a:off x="9628219" y="4296987"/>
            <a:ext cx="1472268" cy="1432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0" name="図 119"/>
          <p:cNvPicPr>
            <a:picLocks noChangeAspect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" t="59682" r="65587" b="37894"/>
          <a:stretch/>
        </p:blipFill>
        <p:spPr>
          <a:xfrm>
            <a:off x="9628219" y="3484492"/>
            <a:ext cx="1459912" cy="1275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1" name="図 120"/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2" t="42469" r="65291" b="54533"/>
          <a:stretch/>
        </p:blipFill>
        <p:spPr>
          <a:xfrm>
            <a:off x="9642389" y="2940907"/>
            <a:ext cx="1471462" cy="1427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2" name="図 121"/>
          <p:cNvPicPr>
            <a:picLocks noChangeAspect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0600" r="65255" b="56204"/>
          <a:stretch/>
        </p:blipFill>
        <p:spPr>
          <a:xfrm>
            <a:off x="9630342" y="2639637"/>
            <a:ext cx="1473782" cy="1522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3" name="図 122"/>
          <p:cNvPicPr>
            <a:picLocks noChangeAspect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7800" r="65590" b="49484"/>
          <a:stretch/>
        </p:blipFill>
        <p:spPr>
          <a:xfrm>
            <a:off x="9630342" y="3211136"/>
            <a:ext cx="1457788" cy="1293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4" name="図 123"/>
          <p:cNvPicPr>
            <a:picLocks noChangeAspect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0" t="40501" r="64947" b="57228"/>
          <a:stretch/>
        </p:blipFill>
        <p:spPr>
          <a:xfrm>
            <a:off x="9649838" y="2397868"/>
            <a:ext cx="1468877" cy="1344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5" name="テキスト ボックス 124"/>
          <p:cNvSpPr txBox="1"/>
          <p:nvPr/>
        </p:nvSpPr>
        <p:spPr>
          <a:xfrm>
            <a:off x="4111536" y="1894165"/>
            <a:ext cx="128317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pRET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 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8351018" y="1977288"/>
            <a:ext cx="128317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pRET</a:t>
            </a: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C-terminus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 C-terminus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pMET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pSTAT3</a:t>
            </a: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STAT3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pAKT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pERK</a:t>
            </a:r>
            <a:endParaRPr kumimoji="1" lang="en-US" altLang="ja-JP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r>
              <a:rPr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ERK</a:t>
            </a:r>
          </a:p>
          <a:p>
            <a:pPr algn="r">
              <a:lnSpc>
                <a:spcPct val="150000"/>
              </a:lnSpc>
            </a:pPr>
            <a:r>
              <a:rPr kumimoji="1" lang="en-US" altLang="ja-JP" sz="1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kumimoji="1" lang="ja-JP" altLang="en-US" sz="1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198607" y="969300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latin typeface="Times New Roman" pitchFamily="18" charset="0"/>
                <a:cs typeface="Times New Roman" pitchFamily="18" charset="0"/>
              </a:rPr>
              <a:t>b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8336094" y="1019524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kumimoji="1" lang="ja-JP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" t="53030" r="65368" b="43190"/>
          <a:stretch/>
        </p:blipFill>
        <p:spPr>
          <a:xfrm>
            <a:off x="1544236" y="2074174"/>
            <a:ext cx="1471433" cy="18003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9402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2909</TotalTime>
  <Words>70</Words>
  <Application>Microsoft Office PowerPoint</Application>
  <PresentationFormat>ワイド画面</PresentationFormat>
  <Paragraphs>50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Furugaki,Ko 古垣耕(プロダクトＲ部Ｏ育薬研究１Ｇ)</dc:creator>
  <cp:lastModifiedBy>Furugaki,Ko 古垣耕(プロダクトＲ部Ｏ育薬研究１Ｇ)</cp:lastModifiedBy>
  <cp:revision>195</cp:revision>
  <cp:lastPrinted>2017-03-13T01:57:05Z</cp:lastPrinted>
  <dcterms:created xsi:type="dcterms:W3CDTF">2016-11-14T09:26:54Z</dcterms:created>
  <dcterms:modified xsi:type="dcterms:W3CDTF">2017-09-22T13:54:54Z</dcterms:modified>
</cp:coreProperties>
</file>