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98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2017/3/2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AD636-6140-4181-898D-98C458BE7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14387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2017/3/2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5F2AE-7291-4DFC-B19E-0928D9A429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9619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25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573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36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87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38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42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11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85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65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58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11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02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26" Type="http://schemas.openxmlformats.org/officeDocument/2006/relationships/image" Target="../media/image25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34" Type="http://schemas.openxmlformats.org/officeDocument/2006/relationships/image" Target="../media/image33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33" Type="http://schemas.openxmlformats.org/officeDocument/2006/relationships/image" Target="../media/image32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29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32" Type="http://schemas.openxmlformats.org/officeDocument/2006/relationships/image" Target="../media/image31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image" Target="../media/image27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31" Type="http://schemas.openxmlformats.org/officeDocument/2006/relationships/image" Target="../media/image30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6.jpg"/><Relationship Id="rId30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altLang="ja-JP" sz="1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S3</a:t>
            </a:r>
            <a:endParaRPr kumimoji="1" lang="ja-JP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t="44452" r="64958" b="52337"/>
          <a:stretch/>
        </p:blipFill>
        <p:spPr>
          <a:xfrm>
            <a:off x="1938314" y="1764529"/>
            <a:ext cx="1519782" cy="1529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673761" y="1625382"/>
            <a:ext cx="13099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pALK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53547" r="65583" b="43311"/>
          <a:stretch/>
        </p:blipFill>
        <p:spPr>
          <a:xfrm>
            <a:off x="1943596" y="3912524"/>
            <a:ext cx="1470164" cy="1496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51367" r="65294" b="45142"/>
          <a:stretch/>
        </p:blipFill>
        <p:spPr>
          <a:xfrm>
            <a:off x="8990870" y="3386052"/>
            <a:ext cx="1483860" cy="1662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44819" r="65284" b="51165"/>
          <a:stretch/>
        </p:blipFill>
        <p:spPr>
          <a:xfrm>
            <a:off x="8995838" y="1712422"/>
            <a:ext cx="1484433" cy="1912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55260" r="65332" b="41357"/>
          <a:stretch/>
        </p:blipFill>
        <p:spPr>
          <a:xfrm>
            <a:off x="8991498" y="3923609"/>
            <a:ext cx="1472148" cy="1611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48834" r="65195" b="47972"/>
          <a:stretch/>
        </p:blipFill>
        <p:spPr>
          <a:xfrm>
            <a:off x="1947310" y="3394653"/>
            <a:ext cx="1488618" cy="1521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" t="51757" r="65054" b="45210"/>
          <a:stretch/>
        </p:blipFill>
        <p:spPr>
          <a:xfrm>
            <a:off x="5279127" y="3413384"/>
            <a:ext cx="1505271" cy="144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図 3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t="55217" r="64984" b="41109"/>
          <a:stretch/>
        </p:blipFill>
        <p:spPr>
          <a:xfrm>
            <a:off x="5314200" y="3887145"/>
            <a:ext cx="1481281" cy="1750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" t="47375" r="65207" b="48962"/>
          <a:stretch/>
        </p:blipFill>
        <p:spPr>
          <a:xfrm>
            <a:off x="1957878" y="2834713"/>
            <a:ext cx="1478050" cy="1744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図 3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" t="50714" r="65518" b="46482"/>
          <a:stretch/>
        </p:blipFill>
        <p:spPr>
          <a:xfrm>
            <a:off x="5284614" y="2864531"/>
            <a:ext cx="1483160" cy="1446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図 3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50469" r="64867" b="46971"/>
          <a:stretch/>
        </p:blipFill>
        <p:spPr>
          <a:xfrm>
            <a:off x="8997096" y="2842954"/>
            <a:ext cx="1494259" cy="121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57336" r="65449" b="39521"/>
          <a:stretch/>
        </p:blipFill>
        <p:spPr>
          <a:xfrm>
            <a:off x="1953850" y="3657600"/>
            <a:ext cx="1476535" cy="149629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</p:pic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43618" r="65676" b="53600"/>
          <a:stretch/>
        </p:blipFill>
        <p:spPr>
          <a:xfrm>
            <a:off x="1953535" y="2028806"/>
            <a:ext cx="1465767" cy="1325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2" name="図 4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60731" r="65209" b="36094"/>
          <a:stretch/>
        </p:blipFill>
        <p:spPr>
          <a:xfrm>
            <a:off x="1963476" y="4210184"/>
            <a:ext cx="1477994" cy="1512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3" name="図 42"/>
          <p:cNvPicPr>
            <a:picLocks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" t="68452" r="67720" b="29326"/>
          <a:stretch/>
        </p:blipFill>
        <p:spPr>
          <a:xfrm>
            <a:off x="1962846" y="3079228"/>
            <a:ext cx="1473081" cy="1904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1704" r="65363" b="55272"/>
          <a:stretch/>
        </p:blipFill>
        <p:spPr>
          <a:xfrm>
            <a:off x="1956262" y="2310938"/>
            <a:ext cx="1468582" cy="1440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図 44"/>
          <p:cNvPicPr>
            <a:picLocks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" t="72231" r="68040" b="25942"/>
          <a:stretch/>
        </p:blipFill>
        <p:spPr>
          <a:xfrm>
            <a:off x="1978069" y="4515153"/>
            <a:ext cx="1446775" cy="1565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図 45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59687" r="65037" b="37249"/>
          <a:stretch/>
        </p:blipFill>
        <p:spPr>
          <a:xfrm>
            <a:off x="5293722" y="3650243"/>
            <a:ext cx="1496218" cy="1459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図 4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" t="46121" r="65372" b="50005"/>
          <a:stretch/>
        </p:blipFill>
        <p:spPr>
          <a:xfrm>
            <a:off x="5303033" y="1998988"/>
            <a:ext cx="1470281" cy="1844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t="63526" r="65391" b="33635"/>
          <a:stretch/>
        </p:blipFill>
        <p:spPr>
          <a:xfrm>
            <a:off x="5313913" y="4233948"/>
            <a:ext cx="1459401" cy="1352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" name="図 48"/>
          <p:cNvPicPr>
            <a:picLocks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3" t="71652" r="68562" b="26748"/>
          <a:stretch/>
        </p:blipFill>
        <p:spPr>
          <a:xfrm>
            <a:off x="5293407" y="3126162"/>
            <a:ext cx="1485449" cy="1371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44452" r="65378" b="52209"/>
          <a:stretch/>
        </p:blipFill>
        <p:spPr>
          <a:xfrm>
            <a:off x="5303347" y="2312647"/>
            <a:ext cx="1469967" cy="1590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図 50"/>
          <p:cNvPicPr>
            <a:picLocks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" t="74760" r="68457" b="24047"/>
          <a:stretch/>
        </p:blipFill>
        <p:spPr>
          <a:xfrm>
            <a:off x="5313286" y="4515153"/>
            <a:ext cx="1471112" cy="1122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59269" r="65197" b="38109"/>
          <a:stretch/>
        </p:blipFill>
        <p:spPr>
          <a:xfrm>
            <a:off x="8996154" y="3660181"/>
            <a:ext cx="1478575" cy="1248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3" name="図 52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43618" r="65285" b="52694"/>
          <a:stretch/>
        </p:blipFill>
        <p:spPr>
          <a:xfrm>
            <a:off x="8995841" y="2018866"/>
            <a:ext cx="1484430" cy="1756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図 53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62818" r="65198" b="34168"/>
          <a:stretch/>
        </p:blipFill>
        <p:spPr>
          <a:xfrm>
            <a:off x="8986215" y="4240001"/>
            <a:ext cx="1488514" cy="1435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図 54"/>
          <p:cNvPicPr>
            <a:picLocks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70683" r="68362" b="27484"/>
          <a:stretch/>
        </p:blipFill>
        <p:spPr>
          <a:xfrm>
            <a:off x="9006722" y="3102552"/>
            <a:ext cx="1473550" cy="1572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6" name="図 55"/>
          <p:cNvPicPr>
            <a:picLocks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" t="43192" r="65399" b="52349"/>
          <a:stretch/>
        </p:blipFill>
        <p:spPr>
          <a:xfrm>
            <a:off x="9015719" y="2344189"/>
            <a:ext cx="1459010" cy="1274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7" name="図 56"/>
          <p:cNvPicPr>
            <a:picLocks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" t="74132" r="68256" b="24545"/>
          <a:stretch/>
        </p:blipFill>
        <p:spPr>
          <a:xfrm>
            <a:off x="8996783" y="4514009"/>
            <a:ext cx="1489030" cy="1134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図 57"/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42400" r="65580" b="54736"/>
          <a:stretch/>
        </p:blipFill>
        <p:spPr>
          <a:xfrm>
            <a:off x="8990281" y="2561622"/>
            <a:ext cx="1467824" cy="1363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1000" r="65172" b="55220"/>
          <a:stretch/>
        </p:blipFill>
        <p:spPr>
          <a:xfrm>
            <a:off x="1963782" y="2552098"/>
            <a:ext cx="1477687" cy="1800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図 60"/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3" t="51932" r="65174" b="45043"/>
          <a:stretch/>
        </p:blipFill>
        <p:spPr>
          <a:xfrm>
            <a:off x="5299189" y="1767839"/>
            <a:ext cx="1474125" cy="14408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0" name="グループ化 69"/>
          <p:cNvGrpSpPr/>
          <p:nvPr/>
        </p:nvGrpSpPr>
        <p:grpSpPr>
          <a:xfrm>
            <a:off x="2001817" y="972380"/>
            <a:ext cx="1519773" cy="805645"/>
            <a:chOff x="1174045" y="646726"/>
            <a:chExt cx="1519773" cy="805645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1577662" y="646726"/>
              <a:ext cx="918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NCI-H2228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グループ化 70"/>
          <p:cNvGrpSpPr/>
          <p:nvPr/>
        </p:nvGrpSpPr>
        <p:grpSpPr>
          <a:xfrm>
            <a:off x="5338467" y="972380"/>
            <a:ext cx="1519773" cy="805645"/>
            <a:chOff x="1174045" y="646726"/>
            <a:chExt cx="1519773" cy="805645"/>
          </a:xfrm>
        </p:grpSpPr>
        <p:sp>
          <p:nvSpPr>
            <p:cNvPr id="72" name="テキスト ボックス 71"/>
            <p:cNvSpPr txBox="1"/>
            <p:nvPr/>
          </p:nvSpPr>
          <p:spPr>
            <a:xfrm>
              <a:off x="1572117" y="646726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SNU-2292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直線コネクタ 76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グループ化 79"/>
          <p:cNvGrpSpPr/>
          <p:nvPr/>
        </p:nvGrpSpPr>
        <p:grpSpPr>
          <a:xfrm>
            <a:off x="9049503" y="928044"/>
            <a:ext cx="1519773" cy="805645"/>
            <a:chOff x="1174045" y="646726"/>
            <a:chExt cx="1519773" cy="805645"/>
          </a:xfrm>
        </p:grpSpPr>
        <p:sp>
          <p:nvSpPr>
            <p:cNvPr id="81" name="テキスト ボックス 80"/>
            <p:cNvSpPr txBox="1"/>
            <p:nvPr/>
          </p:nvSpPr>
          <p:spPr>
            <a:xfrm>
              <a:off x="1572121" y="646726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SNU-2535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6" name="直線コネクタ 85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48750" r="65304" b="47945"/>
          <a:stretch/>
        </p:blipFill>
        <p:spPr>
          <a:xfrm>
            <a:off x="5308492" y="2569192"/>
            <a:ext cx="1486989" cy="1573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テキスト ボックス 68"/>
          <p:cNvSpPr txBox="1"/>
          <p:nvPr/>
        </p:nvSpPr>
        <p:spPr>
          <a:xfrm>
            <a:off x="4007222" y="1625381"/>
            <a:ext cx="13099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pALK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7716653" y="1604789"/>
            <a:ext cx="13099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pALK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37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2909</TotalTime>
  <Words>66</Words>
  <Application>Microsoft Office PowerPoint</Application>
  <PresentationFormat>ワイド画面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Furugaki,Ko 古垣耕(プロダクトＲ部Ｏ育薬研究１Ｇ)</dc:creator>
  <cp:lastModifiedBy>Furugaki,Ko 古垣耕(プロダクトＲ部Ｏ育薬研究１Ｇ)</cp:lastModifiedBy>
  <cp:revision>195</cp:revision>
  <cp:lastPrinted>2017-03-13T01:57:05Z</cp:lastPrinted>
  <dcterms:created xsi:type="dcterms:W3CDTF">2016-11-14T09:26:54Z</dcterms:created>
  <dcterms:modified xsi:type="dcterms:W3CDTF">2017-09-22T13:48:52Z</dcterms:modified>
</cp:coreProperties>
</file>