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8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>
          <p15:clr>
            <a:srgbClr val="A4A3A4"/>
          </p15:clr>
        </p15:guide>
        <p15:guide id="3" orient="horz" pos="3330">
          <p15:clr>
            <a:srgbClr val="A4A3A4"/>
          </p15:clr>
        </p15:guide>
        <p15:guide id="4" pos="26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84" autoAdjust="0"/>
    <p:restoredTop sz="86382" autoAdjust="0"/>
  </p:normalViewPr>
  <p:slideViewPr>
    <p:cSldViewPr snapToGrid="0" snapToObjects="1" showGuides="1">
      <p:cViewPr>
        <p:scale>
          <a:sx n="92" d="100"/>
          <a:sy n="92" d="100"/>
        </p:scale>
        <p:origin x="2760" y="216"/>
      </p:cViewPr>
      <p:guideLst>
        <p:guide orient="horz" pos="1619"/>
        <p:guide/>
        <p:guide orient="horz" pos="3330"/>
        <p:guide pos="26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71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46561-E317-5F40-B225-A52F2330C65C}" type="datetimeFigureOut">
              <a:rPr lang="en-US" smtClean="0"/>
              <a:t>3/7/19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11DE9-6C0A-334D-B346-7E6FD11626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181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685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813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377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65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451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551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581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596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325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786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606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857C0-01E7-5449-8A67-0E335787F00B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548A1-9078-4F49-8C3E-E9CAD481B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272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4058" y="248647"/>
            <a:ext cx="5595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SUPPLEMENTARY FIGURE</a:t>
            </a:r>
          </a:p>
        </p:txBody>
      </p:sp>
      <p:sp>
        <p:nvSpPr>
          <p:cNvPr id="54" name="Rectangle 53"/>
          <p:cNvSpPr/>
          <p:nvPr/>
        </p:nvSpPr>
        <p:spPr>
          <a:xfrm>
            <a:off x="427536" y="8513643"/>
            <a:ext cx="9438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Fig. S1 </a:t>
            </a:r>
            <a:endParaRPr lang="en-US" sz="12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4DAF2D-FE4E-6D4E-A67C-5D2A94B679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683" t="1791" r="21791" b="5247"/>
          <a:stretch/>
        </p:blipFill>
        <p:spPr>
          <a:xfrm>
            <a:off x="1624084" y="1013661"/>
            <a:ext cx="3739486" cy="7014949"/>
          </a:xfrm>
          <a:prstGeom prst="rect">
            <a:avLst/>
          </a:prstGeom>
        </p:spPr>
      </p:pic>
      <p:sp>
        <p:nvSpPr>
          <p:cNvPr id="20" name="Line 25">
            <a:extLst>
              <a:ext uri="{FF2B5EF4-FFF2-40B4-BE49-F238E27FC236}">
                <a16:creationId xmlns:a16="http://schemas.microsoft.com/office/drawing/2014/main" id="{5229D2E0-C4A5-9445-B024-0F580A5F3A34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1244783" y="7818045"/>
            <a:ext cx="6400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2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Line 24">
            <a:extLst>
              <a:ext uri="{FF2B5EF4-FFF2-40B4-BE49-F238E27FC236}">
                <a16:creationId xmlns:a16="http://schemas.microsoft.com/office/drawing/2014/main" id="{06A7A2B8-AAC8-5D4A-94B2-1584C2871075}"/>
              </a:ext>
            </a:extLst>
          </p:cNvPr>
          <p:cNvSpPr>
            <a:spLocks noChangeShapeType="1"/>
          </p:cNvSpPr>
          <p:nvPr/>
        </p:nvSpPr>
        <p:spPr bwMode="auto">
          <a:xfrm>
            <a:off x="1568873" y="8131467"/>
            <a:ext cx="146304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2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14039F-3713-434F-BF77-5F79A52D2779}"/>
              </a:ext>
            </a:extLst>
          </p:cNvPr>
          <p:cNvSpPr txBox="1"/>
          <p:nvPr/>
        </p:nvSpPr>
        <p:spPr>
          <a:xfrm>
            <a:off x="3204267" y="8024080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CD62L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294E8D-57D6-784C-8439-A00FC6B3ED13}"/>
              </a:ext>
            </a:extLst>
          </p:cNvPr>
          <p:cNvSpPr txBox="1"/>
          <p:nvPr/>
        </p:nvSpPr>
        <p:spPr>
          <a:xfrm rot="16200000">
            <a:off x="1262940" y="7075909"/>
            <a:ext cx="57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CD44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70DFFC0-410C-7443-83FB-5DD066D2EAFD}"/>
              </a:ext>
            </a:extLst>
          </p:cNvPr>
          <p:cNvSpPr txBox="1"/>
          <p:nvPr/>
        </p:nvSpPr>
        <p:spPr>
          <a:xfrm>
            <a:off x="2005782" y="1184651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21.6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A5A4026-C033-F748-8341-32F5D13967CB}"/>
              </a:ext>
            </a:extLst>
          </p:cNvPr>
          <p:cNvSpPr txBox="1"/>
          <p:nvPr/>
        </p:nvSpPr>
        <p:spPr>
          <a:xfrm>
            <a:off x="2901063" y="1184651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14.8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2B831A-5F89-9146-A9E1-FBEE5708FD7A}"/>
              </a:ext>
            </a:extLst>
          </p:cNvPr>
          <p:cNvSpPr txBox="1"/>
          <p:nvPr/>
        </p:nvSpPr>
        <p:spPr>
          <a:xfrm>
            <a:off x="2005782" y="2446891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47.8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196A4EC-707A-9043-A0DC-E5E3000598DC}"/>
              </a:ext>
            </a:extLst>
          </p:cNvPr>
          <p:cNvSpPr txBox="1"/>
          <p:nvPr/>
        </p:nvSpPr>
        <p:spPr>
          <a:xfrm>
            <a:off x="2887209" y="2446891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15.8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79AB717-C0BD-6B4B-B57B-43B42E4A1031}"/>
              </a:ext>
            </a:extLst>
          </p:cNvPr>
          <p:cNvSpPr txBox="1"/>
          <p:nvPr/>
        </p:nvSpPr>
        <p:spPr>
          <a:xfrm>
            <a:off x="2007573" y="6386633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16.5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5DDD878-96D2-F444-A1B3-EDEF0B3664D6}"/>
              </a:ext>
            </a:extLst>
          </p:cNvPr>
          <p:cNvSpPr txBox="1"/>
          <p:nvPr/>
        </p:nvSpPr>
        <p:spPr>
          <a:xfrm>
            <a:off x="2792018" y="6386633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28.1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09E0645-2DEE-8E45-8413-0B99562A33F0}"/>
              </a:ext>
            </a:extLst>
          </p:cNvPr>
          <p:cNvSpPr txBox="1"/>
          <p:nvPr/>
        </p:nvSpPr>
        <p:spPr>
          <a:xfrm>
            <a:off x="2007573" y="7579600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37.8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3BD67A2-E614-EF4B-82FA-427B852C9445}"/>
              </a:ext>
            </a:extLst>
          </p:cNvPr>
          <p:cNvSpPr txBox="1"/>
          <p:nvPr/>
        </p:nvSpPr>
        <p:spPr>
          <a:xfrm>
            <a:off x="2778163" y="7579600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17.7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869D63-49F2-9944-ABC5-D0A6D15A0D76}"/>
              </a:ext>
            </a:extLst>
          </p:cNvPr>
          <p:cNvSpPr txBox="1"/>
          <p:nvPr/>
        </p:nvSpPr>
        <p:spPr>
          <a:xfrm>
            <a:off x="3879724" y="6368543"/>
            <a:ext cx="4744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11.5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0E2E668-5F97-B747-80C7-01E038222373}"/>
              </a:ext>
            </a:extLst>
          </p:cNvPr>
          <p:cNvSpPr txBox="1"/>
          <p:nvPr/>
        </p:nvSpPr>
        <p:spPr>
          <a:xfrm>
            <a:off x="4608751" y="6368543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35.4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A8816C-00CC-BF43-9AAA-B808595D079A}"/>
              </a:ext>
            </a:extLst>
          </p:cNvPr>
          <p:cNvSpPr txBox="1"/>
          <p:nvPr/>
        </p:nvSpPr>
        <p:spPr>
          <a:xfrm>
            <a:off x="3879724" y="7533798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19.0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D0643ED-37F6-2846-9914-9A918F35D7A9}"/>
              </a:ext>
            </a:extLst>
          </p:cNvPr>
          <p:cNvSpPr txBox="1"/>
          <p:nvPr/>
        </p:nvSpPr>
        <p:spPr>
          <a:xfrm>
            <a:off x="4567186" y="7533798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34.1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4E11FEE-420F-5144-A370-752E10062D45}"/>
              </a:ext>
            </a:extLst>
          </p:cNvPr>
          <p:cNvSpPr txBox="1"/>
          <p:nvPr/>
        </p:nvSpPr>
        <p:spPr>
          <a:xfrm>
            <a:off x="2989195" y="820363"/>
            <a:ext cx="952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Gated CD8</a:t>
            </a:r>
          </a:p>
        </p:txBody>
      </p:sp>
      <p:sp>
        <p:nvSpPr>
          <p:cNvPr id="53" name="Rectangle 101">
            <a:extLst>
              <a:ext uri="{FF2B5EF4-FFF2-40B4-BE49-F238E27FC236}">
                <a16:creationId xmlns:a16="http://schemas.microsoft.com/office/drawing/2014/main" id="{E496ADCF-E4F8-DB48-B76C-75B352D4E7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063" y="3823373"/>
            <a:ext cx="215444" cy="1521250"/>
          </a:xfrm>
          <a:prstGeom prst="rect">
            <a:avLst/>
          </a:prstGeom>
          <a:noFill/>
          <a:ln>
            <a:noFill/>
          </a:ln>
        </p:spPr>
        <p:txBody>
          <a:bodyPr vert="vert270"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fr-FR" altLang="fr-FR" sz="12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altLang="fr-FR" sz="1200" b="1" dirty="0" err="1">
                <a:latin typeface="Arial" charset="0"/>
                <a:ea typeface="Arial" charset="0"/>
                <a:cs typeface="Arial" charset="0"/>
              </a:rPr>
              <a:t>Clust</a:t>
            </a:r>
            <a:r>
              <a:rPr lang="fr-FR" altLang="fr-FR" sz="12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altLang="fr-FR" sz="1400" b="1" dirty="0">
                <a:latin typeface="Arial" charset="0"/>
                <a:ea typeface="Arial" charset="0"/>
                <a:cs typeface="Arial" charset="0"/>
              </a:rPr>
              <a:t>DLL1</a:t>
            </a:r>
            <a:r>
              <a:rPr lang="fr-FR" altLang="fr-FR" sz="1200" b="1" dirty="0">
                <a:latin typeface="Arial" charset="0"/>
                <a:ea typeface="Arial" charset="0"/>
                <a:cs typeface="Arial" charset="0"/>
              </a:rPr>
              <a:t> (</a:t>
            </a:r>
            <a:r>
              <a:rPr lang="fr-FR" altLang="fr-FR" sz="1200" b="1" dirty="0">
                <a:latin typeface="Symbol" pitchFamily="2" charset="2"/>
                <a:ea typeface="Arial" charset="0"/>
                <a:cs typeface="Arial" charset="0"/>
              </a:rPr>
              <a:t>m</a:t>
            </a:r>
            <a:r>
              <a:rPr lang="fr-FR" altLang="fr-FR" sz="1200" b="1" dirty="0">
                <a:latin typeface="Arial" charset="0"/>
                <a:ea typeface="Arial" charset="0"/>
                <a:cs typeface="Arial" charset="0"/>
              </a:rPr>
              <a:t>g/</a:t>
            </a:r>
            <a:r>
              <a:rPr lang="fr-FR" altLang="fr-FR" sz="1200" b="1" dirty="0" err="1">
                <a:latin typeface="Arial" charset="0"/>
                <a:ea typeface="Arial" charset="0"/>
                <a:cs typeface="Arial" charset="0"/>
              </a:rPr>
              <a:t>mL</a:t>
            </a:r>
            <a:r>
              <a:rPr lang="fr-FR" altLang="fr-FR" sz="1200" b="1" dirty="0">
                <a:latin typeface="Arial" charset="0"/>
                <a:ea typeface="Arial" charset="0"/>
                <a:cs typeface="Arial" charset="0"/>
              </a:rPr>
              <a:t>)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109716C7-7F1B-E240-84C5-ADD0A059B081}"/>
              </a:ext>
            </a:extLst>
          </p:cNvPr>
          <p:cNvCxnSpPr/>
          <p:nvPr/>
        </p:nvCxnSpPr>
        <p:spPr>
          <a:xfrm>
            <a:off x="1106386" y="1182798"/>
            <a:ext cx="0" cy="66751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D28CC80-7049-894D-86E8-922D062C0BFD}"/>
              </a:ext>
            </a:extLst>
          </p:cNvPr>
          <p:cNvSpPr txBox="1"/>
          <p:nvPr/>
        </p:nvSpPr>
        <p:spPr>
          <a:xfrm>
            <a:off x="1120331" y="1810559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2F8FE94-1ED7-A746-8EA5-9610CB66D313}"/>
              </a:ext>
            </a:extLst>
          </p:cNvPr>
          <p:cNvSpPr txBox="1"/>
          <p:nvPr/>
        </p:nvSpPr>
        <p:spPr>
          <a:xfrm>
            <a:off x="1120331" y="3524131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A85BF62-E674-9B49-BBAA-1D11306E9E88}"/>
              </a:ext>
            </a:extLst>
          </p:cNvPr>
          <p:cNvSpPr txBox="1"/>
          <p:nvPr/>
        </p:nvSpPr>
        <p:spPr>
          <a:xfrm>
            <a:off x="1120331" y="5248854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92B4E19-896D-934F-8588-FA88B154E62E}"/>
              </a:ext>
            </a:extLst>
          </p:cNvPr>
          <p:cNvSpPr txBox="1"/>
          <p:nvPr/>
        </p:nvSpPr>
        <p:spPr>
          <a:xfrm>
            <a:off x="1120331" y="6973577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DD6B125-E30A-7A43-BE87-7F44A0C183F9}"/>
              </a:ext>
            </a:extLst>
          </p:cNvPr>
          <p:cNvSpPr txBox="1"/>
          <p:nvPr/>
        </p:nvSpPr>
        <p:spPr>
          <a:xfrm>
            <a:off x="5416041" y="1824412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959FF8E-F9EC-BA46-81DA-CE1F88A496FB}"/>
              </a:ext>
            </a:extLst>
          </p:cNvPr>
          <p:cNvSpPr txBox="1"/>
          <p:nvPr/>
        </p:nvSpPr>
        <p:spPr>
          <a:xfrm>
            <a:off x="5416041" y="353798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E0728EB-C625-7040-8DC8-730B79BFAB81}"/>
              </a:ext>
            </a:extLst>
          </p:cNvPr>
          <p:cNvSpPr txBox="1"/>
          <p:nvPr/>
        </p:nvSpPr>
        <p:spPr>
          <a:xfrm>
            <a:off x="5331083" y="5262707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7DF590F-296B-6A47-9C0F-6E6876960047}"/>
              </a:ext>
            </a:extLst>
          </p:cNvPr>
          <p:cNvSpPr txBox="1"/>
          <p:nvPr/>
        </p:nvSpPr>
        <p:spPr>
          <a:xfrm>
            <a:off x="5331083" y="698743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BF6B61B-B586-6841-9F6B-EEB888ADA6E9}"/>
              </a:ext>
            </a:extLst>
          </p:cNvPr>
          <p:cNvCxnSpPr/>
          <p:nvPr/>
        </p:nvCxnSpPr>
        <p:spPr>
          <a:xfrm>
            <a:off x="5706097" y="1168942"/>
            <a:ext cx="0" cy="66751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101">
            <a:extLst>
              <a:ext uri="{FF2B5EF4-FFF2-40B4-BE49-F238E27FC236}">
                <a16:creationId xmlns:a16="http://schemas.microsoft.com/office/drawing/2014/main" id="{9F135D06-0A7F-0249-9182-11A4E32AB7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4275" y="3447350"/>
            <a:ext cx="369332" cy="1647887"/>
          </a:xfrm>
          <a:prstGeom prst="rect">
            <a:avLst/>
          </a:prstGeom>
          <a:noFill/>
          <a:ln>
            <a:noFill/>
          </a:ln>
        </p:spPr>
        <p:txBody>
          <a:bodyPr vert="vert270"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fr-FR" altLang="fr-FR" sz="1200" b="1" dirty="0">
                <a:latin typeface="Arial" charset="0"/>
                <a:ea typeface="Arial" charset="0"/>
                <a:cs typeface="Arial" charset="0"/>
              </a:rPr>
              <a:t> Soluble JAG1 (</a:t>
            </a:r>
            <a:r>
              <a:rPr lang="fr-FR" altLang="fr-FR" sz="1200" b="1" dirty="0">
                <a:latin typeface="Symbol" pitchFamily="2" charset="2"/>
                <a:ea typeface="Arial" charset="0"/>
                <a:cs typeface="Arial" charset="0"/>
              </a:rPr>
              <a:t>m</a:t>
            </a:r>
            <a:r>
              <a:rPr lang="fr-FR" altLang="fr-FR" sz="1200" b="1" dirty="0">
                <a:latin typeface="Arial" charset="0"/>
                <a:ea typeface="Arial" charset="0"/>
                <a:cs typeface="Arial" charset="0"/>
              </a:rPr>
              <a:t>g/</a:t>
            </a:r>
            <a:r>
              <a:rPr lang="fr-FR" altLang="fr-FR" sz="1200" b="1" dirty="0" err="1">
                <a:latin typeface="Arial" charset="0"/>
                <a:ea typeface="Arial" charset="0"/>
                <a:cs typeface="Arial" charset="0"/>
              </a:rPr>
              <a:t>mL</a:t>
            </a:r>
            <a:r>
              <a:rPr lang="fr-FR" altLang="fr-FR" sz="1200" b="1" dirty="0"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endParaRPr lang="fr-FR" altLang="fr-FR" sz="12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BE92583-0491-E54D-8150-79FF0297CB78}"/>
              </a:ext>
            </a:extLst>
          </p:cNvPr>
          <p:cNvSpPr txBox="1"/>
          <p:nvPr/>
        </p:nvSpPr>
        <p:spPr>
          <a:xfrm>
            <a:off x="3751462" y="1184651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23.7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B09D36D-DF7D-814A-A3C3-BA4CABE3912A}"/>
              </a:ext>
            </a:extLst>
          </p:cNvPr>
          <p:cNvSpPr txBox="1"/>
          <p:nvPr/>
        </p:nvSpPr>
        <p:spPr>
          <a:xfrm>
            <a:off x="4646743" y="1184651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17.0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65EC336-2484-1445-8848-0E5FE3E4D080}"/>
              </a:ext>
            </a:extLst>
          </p:cNvPr>
          <p:cNvSpPr txBox="1"/>
          <p:nvPr/>
        </p:nvSpPr>
        <p:spPr>
          <a:xfrm>
            <a:off x="3751462" y="2446891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41.0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28AC7F6-CD12-F545-9508-FEDA5046809B}"/>
              </a:ext>
            </a:extLst>
          </p:cNvPr>
          <p:cNvSpPr txBox="1"/>
          <p:nvPr/>
        </p:nvSpPr>
        <p:spPr>
          <a:xfrm>
            <a:off x="4632889" y="2446891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18.3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522FE0B-06BD-E049-96D5-ED171AC4FDB4}"/>
              </a:ext>
            </a:extLst>
          </p:cNvPr>
          <p:cNvSpPr txBox="1"/>
          <p:nvPr/>
        </p:nvSpPr>
        <p:spPr>
          <a:xfrm>
            <a:off x="2005777" y="2930324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18.7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E127DC8-22CB-BE45-AE66-CC048028970A}"/>
              </a:ext>
            </a:extLst>
          </p:cNvPr>
          <p:cNvSpPr txBox="1"/>
          <p:nvPr/>
        </p:nvSpPr>
        <p:spPr>
          <a:xfrm>
            <a:off x="2901058" y="2930324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23.3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36E88B0-7ADC-FA42-97CB-994025F4B543}"/>
              </a:ext>
            </a:extLst>
          </p:cNvPr>
          <p:cNvSpPr txBox="1"/>
          <p:nvPr/>
        </p:nvSpPr>
        <p:spPr>
          <a:xfrm>
            <a:off x="2005777" y="4192564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41.4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842D94D-FA0C-7F44-BE66-66B392316035}"/>
              </a:ext>
            </a:extLst>
          </p:cNvPr>
          <p:cNvSpPr txBox="1"/>
          <p:nvPr/>
        </p:nvSpPr>
        <p:spPr>
          <a:xfrm>
            <a:off x="2887204" y="4192564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16.8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2C26635-CB85-254B-83AD-6F4DAEB61AA3}"/>
              </a:ext>
            </a:extLst>
          </p:cNvPr>
          <p:cNvSpPr txBox="1"/>
          <p:nvPr/>
        </p:nvSpPr>
        <p:spPr>
          <a:xfrm>
            <a:off x="3751457" y="2930324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13.7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517C4D6-B548-B742-83CB-C0133484FC81}"/>
              </a:ext>
            </a:extLst>
          </p:cNvPr>
          <p:cNvSpPr txBox="1"/>
          <p:nvPr/>
        </p:nvSpPr>
        <p:spPr>
          <a:xfrm>
            <a:off x="4646738" y="2930324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28.2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F8C17F1-8C7B-CE4F-B0B6-08F5536D10C7}"/>
              </a:ext>
            </a:extLst>
          </p:cNvPr>
          <p:cNvSpPr txBox="1"/>
          <p:nvPr/>
        </p:nvSpPr>
        <p:spPr>
          <a:xfrm>
            <a:off x="3751457" y="4192564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31.2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E71142B-7BCE-BB49-AF6F-B98D8CEEAF6C}"/>
              </a:ext>
            </a:extLst>
          </p:cNvPr>
          <p:cNvSpPr txBox="1"/>
          <p:nvPr/>
        </p:nvSpPr>
        <p:spPr>
          <a:xfrm>
            <a:off x="4632884" y="4192564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27.0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FCCDA0B-6A39-C647-A22E-DB389A14414B}"/>
              </a:ext>
            </a:extLst>
          </p:cNvPr>
          <p:cNvSpPr txBox="1"/>
          <p:nvPr/>
        </p:nvSpPr>
        <p:spPr>
          <a:xfrm>
            <a:off x="2005774" y="4648291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19.2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FB19BE2-5BE4-9249-B252-43C1C2E3B3B3}"/>
              </a:ext>
            </a:extLst>
          </p:cNvPr>
          <p:cNvSpPr txBox="1"/>
          <p:nvPr/>
        </p:nvSpPr>
        <p:spPr>
          <a:xfrm>
            <a:off x="2901055" y="4648291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25.3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09DE2CB-EA14-7D45-B624-9D205891EBBC}"/>
              </a:ext>
            </a:extLst>
          </p:cNvPr>
          <p:cNvSpPr txBox="1"/>
          <p:nvPr/>
        </p:nvSpPr>
        <p:spPr>
          <a:xfrm>
            <a:off x="2005774" y="5910531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39.2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1F844CA-6FE5-E440-89B1-3F2B18F4FACC}"/>
              </a:ext>
            </a:extLst>
          </p:cNvPr>
          <p:cNvSpPr txBox="1"/>
          <p:nvPr/>
        </p:nvSpPr>
        <p:spPr>
          <a:xfrm>
            <a:off x="2887201" y="5910531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16.3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08637A6-FF78-A346-96E6-E9F4CF44CEA4}"/>
              </a:ext>
            </a:extLst>
          </p:cNvPr>
          <p:cNvSpPr txBox="1"/>
          <p:nvPr/>
        </p:nvSpPr>
        <p:spPr>
          <a:xfrm>
            <a:off x="3751454" y="4648291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10.3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9037748-6E07-0B41-83ED-9A69AF02EDFA}"/>
              </a:ext>
            </a:extLst>
          </p:cNvPr>
          <p:cNvSpPr txBox="1"/>
          <p:nvPr/>
        </p:nvSpPr>
        <p:spPr>
          <a:xfrm>
            <a:off x="4646735" y="4648291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32.3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EDF9FE2-F97F-C644-993C-2D5706CB4D63}"/>
              </a:ext>
            </a:extLst>
          </p:cNvPr>
          <p:cNvSpPr txBox="1"/>
          <p:nvPr/>
        </p:nvSpPr>
        <p:spPr>
          <a:xfrm>
            <a:off x="3751454" y="5910531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26.9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E087F70-C3D5-374D-968F-0439ABF184A6}"/>
              </a:ext>
            </a:extLst>
          </p:cNvPr>
          <p:cNvSpPr txBox="1"/>
          <p:nvPr/>
        </p:nvSpPr>
        <p:spPr>
          <a:xfrm>
            <a:off x="4632881" y="5910531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cs typeface="Arial" panose="020B0604020202020204" pitchFamily="34" charset="0"/>
              </a:rPr>
              <a:t>30.4</a:t>
            </a:r>
          </a:p>
        </p:txBody>
      </p:sp>
    </p:spTree>
    <p:extLst>
      <p:ext uri="{BB962C8B-B14F-4D97-AF65-F5344CB8AC3E}">
        <p14:creationId xmlns:p14="http://schemas.microsoft.com/office/powerpoint/2010/main" val="3176061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92768</TotalTime>
  <Words>65</Words>
  <Application>Microsoft Macintosh PowerPoint</Application>
  <PresentationFormat>On-screen Show (4:3)</PresentationFormat>
  <Paragraphs>47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</vt:lpstr>
      <vt:lpstr>Symbol</vt:lpstr>
      <vt:lpstr>Office Theme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Dikov, Mikhail</dc:creator>
  <cp:lastModifiedBy>Shanker, Anil</cp:lastModifiedBy>
  <cp:revision>290</cp:revision>
  <cp:lastPrinted>2018-11-02T22:53:27Z</cp:lastPrinted>
  <dcterms:created xsi:type="dcterms:W3CDTF">2018-02-07T20:00:47Z</dcterms:created>
  <dcterms:modified xsi:type="dcterms:W3CDTF">2019-03-08T05:26:08Z</dcterms:modified>
</cp:coreProperties>
</file>