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>
          <p15:clr>
            <a:srgbClr val="A4A3A4"/>
          </p15:clr>
        </p15:guide>
        <p15:guide id="3" orient="horz" pos="3330">
          <p15:clr>
            <a:srgbClr val="A4A3A4"/>
          </p15:clr>
        </p15:guide>
        <p15:guide id="4" pos="2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0" autoAdjust="0"/>
    <p:restoredTop sz="86382" autoAdjust="0"/>
  </p:normalViewPr>
  <p:slideViewPr>
    <p:cSldViewPr snapToGrid="0" snapToObjects="1" showGuides="1">
      <p:cViewPr>
        <p:scale>
          <a:sx n="100" d="100"/>
          <a:sy n="100" d="100"/>
        </p:scale>
        <p:origin x="2840" y="-24"/>
      </p:cViewPr>
      <p:guideLst>
        <p:guide orient="horz" pos="1619"/>
        <p:guide/>
        <p:guide orient="horz" pos="3330"/>
        <p:guide pos="2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7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46561-E317-5F40-B225-A52F2330C65C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11DE9-6C0A-334D-B346-7E6FD1162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81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85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1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7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5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5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5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8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9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2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8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0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7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4058" y="248647"/>
            <a:ext cx="5595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27536" y="8513643"/>
            <a:ext cx="9438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Fig. S2 </a:t>
            </a:r>
            <a:endParaRPr lang="en-US" sz="1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9670A0-BC46-614E-A710-55EE2F9D6A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84"/>
          <a:stretch/>
        </p:blipFill>
        <p:spPr>
          <a:xfrm>
            <a:off x="2990850" y="1072299"/>
            <a:ext cx="3146157" cy="7295085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3CB4E81-4FA8-0344-9D33-C0A5413541BC}"/>
              </a:ext>
            </a:extLst>
          </p:cNvPr>
          <p:cNvSpPr txBox="1"/>
          <p:nvPr/>
        </p:nvSpPr>
        <p:spPr>
          <a:xfrm>
            <a:off x="2507748" y="889630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Gated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8988347-42A4-5C43-9904-653A4A8E17CC}"/>
              </a:ext>
            </a:extLst>
          </p:cNvPr>
          <p:cNvSpPr txBox="1"/>
          <p:nvPr/>
        </p:nvSpPr>
        <p:spPr>
          <a:xfrm>
            <a:off x="3300933" y="889630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042F086-D6CC-B343-84D9-1CE1C51C93DC}"/>
              </a:ext>
            </a:extLst>
          </p:cNvPr>
          <p:cNvSpPr txBox="1"/>
          <p:nvPr/>
        </p:nvSpPr>
        <p:spPr>
          <a:xfrm>
            <a:off x="4208412" y="889630"/>
            <a:ext cx="822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E21C4E5-C2F7-EA4F-9E36-BFCC5511D1E0}"/>
              </a:ext>
            </a:extLst>
          </p:cNvPr>
          <p:cNvSpPr txBox="1"/>
          <p:nvPr/>
        </p:nvSpPr>
        <p:spPr>
          <a:xfrm>
            <a:off x="5122816" y="889630"/>
            <a:ext cx="822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Tcm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19BC441-C5D3-0E4C-A6C9-35F7DF3A7DF9}"/>
              </a:ext>
            </a:extLst>
          </p:cNvPr>
          <p:cNvSpPr txBox="1"/>
          <p:nvPr/>
        </p:nvSpPr>
        <p:spPr>
          <a:xfrm rot="16200000">
            <a:off x="1769730" y="1579338"/>
            <a:ext cx="766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282B697-93FA-3D4D-9893-6BAD3DFE50F1}"/>
              </a:ext>
            </a:extLst>
          </p:cNvPr>
          <p:cNvSpPr txBox="1"/>
          <p:nvPr/>
        </p:nvSpPr>
        <p:spPr>
          <a:xfrm rot="16200000">
            <a:off x="2630807" y="7344997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PD1</a:t>
            </a:r>
          </a:p>
        </p:txBody>
      </p:sp>
      <p:sp>
        <p:nvSpPr>
          <p:cNvPr id="95" name="Line 25">
            <a:extLst>
              <a:ext uri="{FF2B5EF4-FFF2-40B4-BE49-F238E27FC236}">
                <a16:creationId xmlns:a16="http://schemas.microsoft.com/office/drawing/2014/main" id="{B892031A-C3CF-184C-9598-B4482C962FD3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2560067" y="8081754"/>
            <a:ext cx="6400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6" name="Line 24">
            <a:extLst>
              <a:ext uri="{FF2B5EF4-FFF2-40B4-BE49-F238E27FC236}">
                <a16:creationId xmlns:a16="http://schemas.microsoft.com/office/drawing/2014/main" id="{DA13BDDB-48B1-364B-AD1A-68943D5C2D42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0530" y="8400555"/>
            <a:ext cx="1554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CCB11A8-5368-7348-8308-5D2E6A5078AB}"/>
              </a:ext>
            </a:extLst>
          </p:cNvPr>
          <p:cNvSpPr txBox="1"/>
          <p:nvPr/>
        </p:nvSpPr>
        <p:spPr>
          <a:xfrm>
            <a:off x="4785435" y="8251603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CTLA4</a:t>
            </a:r>
          </a:p>
        </p:txBody>
      </p:sp>
      <p:sp>
        <p:nvSpPr>
          <p:cNvPr id="99" name="Rectangle 101">
            <a:extLst>
              <a:ext uri="{FF2B5EF4-FFF2-40B4-BE49-F238E27FC236}">
                <a16:creationId xmlns:a16="http://schemas.microsoft.com/office/drawing/2014/main" id="{F729DE17-5C15-F440-BADD-CD5EAFB04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064" y="3071099"/>
            <a:ext cx="215444" cy="1469954"/>
          </a:xfrm>
          <a:prstGeom prst="rect">
            <a:avLst/>
          </a:prstGeom>
          <a:noFill/>
          <a:ln>
            <a:noFill/>
          </a:ln>
        </p:spPr>
        <p:txBody>
          <a:bodyPr vert="vert270"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altLang="fr-FR" sz="1200" b="1" dirty="0" err="1">
                <a:latin typeface="Arial" charset="0"/>
                <a:ea typeface="Arial" charset="0"/>
                <a:cs typeface="Arial" charset="0"/>
              </a:rPr>
              <a:t>Clust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altLang="fr-FR" sz="1400" b="1" dirty="0">
                <a:latin typeface="Arial" charset="0"/>
                <a:ea typeface="Arial" charset="0"/>
                <a:cs typeface="Arial" charset="0"/>
              </a:rPr>
              <a:t>DLL1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fr-FR" altLang="fr-FR" sz="1200" b="1" dirty="0">
                <a:latin typeface="Symbol" pitchFamily="2" charset="2"/>
                <a:ea typeface="Arial" charset="0"/>
                <a:cs typeface="Arial" charset="0"/>
              </a:rPr>
              <a:t>m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g/ml)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D259DAC-2DD1-F04E-A48B-503E71E49FB5}"/>
              </a:ext>
            </a:extLst>
          </p:cNvPr>
          <p:cNvCxnSpPr/>
          <p:nvPr/>
        </p:nvCxnSpPr>
        <p:spPr>
          <a:xfrm>
            <a:off x="2408351" y="2325453"/>
            <a:ext cx="0" cy="2834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6E4ECE16-8799-D64B-A229-EBB35D5AD63C}"/>
              </a:ext>
            </a:extLst>
          </p:cNvPr>
          <p:cNvSpPr txBox="1"/>
          <p:nvPr/>
        </p:nvSpPr>
        <p:spPr>
          <a:xfrm>
            <a:off x="2426123" y="2471181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CC7F66F-9F97-1543-B501-F9595B136825}"/>
              </a:ext>
            </a:extLst>
          </p:cNvPr>
          <p:cNvSpPr txBox="1"/>
          <p:nvPr/>
        </p:nvSpPr>
        <p:spPr>
          <a:xfrm>
            <a:off x="2426123" y="353088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36457B7-14F5-7744-BDF2-9EE13052B894}"/>
              </a:ext>
            </a:extLst>
          </p:cNvPr>
          <p:cNvSpPr txBox="1"/>
          <p:nvPr/>
        </p:nvSpPr>
        <p:spPr>
          <a:xfrm>
            <a:off x="2426123" y="456287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105" name="Rectangle 101">
            <a:extLst>
              <a:ext uri="{FF2B5EF4-FFF2-40B4-BE49-F238E27FC236}">
                <a16:creationId xmlns:a16="http://schemas.microsoft.com/office/drawing/2014/main" id="{A865A585-B785-C94E-9D57-A9DC1B26B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059" y="6571620"/>
            <a:ext cx="184666" cy="1045158"/>
          </a:xfrm>
          <a:prstGeom prst="rect">
            <a:avLst/>
          </a:prstGeom>
          <a:noFill/>
          <a:ln>
            <a:noFill/>
          </a:ln>
        </p:spPr>
        <p:txBody>
          <a:bodyPr vert="vert270"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Soluble JAG1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26D33F1-BCF4-0549-B0CD-E4E41090E679}"/>
              </a:ext>
            </a:extLst>
          </p:cNvPr>
          <p:cNvCxnSpPr/>
          <p:nvPr/>
        </p:nvCxnSpPr>
        <p:spPr>
          <a:xfrm>
            <a:off x="2408346" y="5401178"/>
            <a:ext cx="0" cy="2834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4972F7C2-D6FC-7F43-9E0E-EC781ABB442F}"/>
              </a:ext>
            </a:extLst>
          </p:cNvPr>
          <p:cNvSpPr txBox="1"/>
          <p:nvPr/>
        </p:nvSpPr>
        <p:spPr>
          <a:xfrm>
            <a:off x="2426118" y="554690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D1973D9-F927-CA4D-99CE-8191F6AF04C5}"/>
              </a:ext>
            </a:extLst>
          </p:cNvPr>
          <p:cNvSpPr txBox="1"/>
          <p:nvPr/>
        </p:nvSpPr>
        <p:spPr>
          <a:xfrm>
            <a:off x="2426118" y="660661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C495AD2-7C88-DF45-BF61-A652EF0334CC}"/>
              </a:ext>
            </a:extLst>
          </p:cNvPr>
          <p:cNvSpPr txBox="1"/>
          <p:nvPr/>
        </p:nvSpPr>
        <p:spPr>
          <a:xfrm>
            <a:off x="2426118" y="763859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879144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92766</TotalTime>
  <Words>31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Dikov, Mikhail</dc:creator>
  <cp:lastModifiedBy>Shanker, Anil</cp:lastModifiedBy>
  <cp:revision>290</cp:revision>
  <cp:lastPrinted>2018-11-02T22:53:27Z</cp:lastPrinted>
  <dcterms:created xsi:type="dcterms:W3CDTF">2018-02-07T20:00:47Z</dcterms:created>
  <dcterms:modified xsi:type="dcterms:W3CDTF">2019-03-08T05:47:13Z</dcterms:modified>
</cp:coreProperties>
</file>