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5039" autoAdjust="0"/>
    <p:restoredTop sz="94660"/>
  </p:normalViewPr>
  <p:slideViewPr>
    <p:cSldViewPr snapToGrid="0">
      <p:cViewPr varScale="1">
        <p:scale>
          <a:sx n="92" d="100"/>
          <a:sy n="92" d="100"/>
        </p:scale>
        <p:origin x="61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69286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3590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466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309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505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9918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659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07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85642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9889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857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3011CC-0C0F-4112-9728-FF71A811CC1D}" type="datetimeFigureOut">
              <a:rPr lang="en-US" smtClean="0"/>
              <a:t>10/18/18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673B90-6AC3-44E4-88DF-EE39752CF4E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165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27513" y="1632857"/>
            <a:ext cx="4937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Vec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09999" y="1632857"/>
            <a:ext cx="91403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+ sh</a:t>
            </a:r>
            <a:r>
              <a:rPr lang="en-US" sz="1400" b="1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3-a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7501085"/>
              </p:ext>
            </p:extLst>
          </p:nvPr>
        </p:nvGraphicFramePr>
        <p:xfrm>
          <a:off x="1953986" y="2220686"/>
          <a:ext cx="3144411" cy="12765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Image" r:id="rId3" imgW="2971080" imgH="1206000" progId="Photoshop.Image.11">
                  <p:embed/>
                </p:oleObj>
              </mc:Choice>
              <mc:Fallback>
                <p:oleObj name="Image" r:id="rId3" imgW="2971080" imgH="1206000" progId="Photoshop.Image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53986" y="2220686"/>
                        <a:ext cx="3144411" cy="12765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5" name="Group 24"/>
          <p:cNvGrpSpPr/>
          <p:nvPr/>
        </p:nvGrpSpPr>
        <p:grpSpPr>
          <a:xfrm>
            <a:off x="1981199" y="1981201"/>
            <a:ext cx="1548209" cy="307777"/>
            <a:chOff x="1981199" y="1534884"/>
            <a:chExt cx="1548209" cy="307777"/>
          </a:xfrm>
        </p:grpSpPr>
        <p:sp>
          <p:nvSpPr>
            <p:cNvPr id="8" name="TextBox 7"/>
            <p:cNvSpPr txBox="1"/>
            <p:nvPr/>
          </p:nvSpPr>
          <p:spPr>
            <a:xfrm>
              <a:off x="1981199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198913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449283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688769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939141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145970" y="1534884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624942" y="1981201"/>
            <a:ext cx="1504665" cy="307777"/>
            <a:chOff x="3624942" y="1534884"/>
            <a:chExt cx="1504665" cy="307777"/>
          </a:xfrm>
        </p:grpSpPr>
        <p:sp>
          <p:nvSpPr>
            <p:cNvPr id="14" name="TextBox 13"/>
            <p:cNvSpPr txBox="1"/>
            <p:nvPr/>
          </p:nvSpPr>
          <p:spPr>
            <a:xfrm>
              <a:off x="3624942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42656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093026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32512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61112" y="1534884"/>
              <a:ext cx="28405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746169" y="1534884"/>
              <a:ext cx="38343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>
                  <a:latin typeface="Arial" panose="020B0604020202020204" pitchFamily="34" charset="0"/>
                  <a:cs typeface="Arial" panose="020B0604020202020204" pitchFamily="34" charset="0"/>
                </a:rPr>
                <a:t>24</a:t>
              </a:r>
            </a:p>
          </p:txBody>
        </p:sp>
      </p:grpSp>
      <p:cxnSp>
        <p:nvCxnSpPr>
          <p:cNvPr id="21" name="Straight Connector 20"/>
          <p:cNvCxnSpPr/>
          <p:nvPr/>
        </p:nvCxnSpPr>
        <p:spPr>
          <a:xfrm>
            <a:off x="2002972" y="1915887"/>
            <a:ext cx="15022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548743" y="1915887"/>
            <a:ext cx="150222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142999" y="1981201"/>
            <a:ext cx="901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CHX (h):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1306285" y="2296886"/>
            <a:ext cx="6912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ITG</a:t>
            </a:r>
            <a:r>
              <a:rPr lang="en-US" sz="1400" b="1" dirty="0">
                <a:latin typeface="Symbol" panose="05050102010706020507" pitchFamily="18" charset="2"/>
                <a:cs typeface="Arial" panose="020B0604020202020204" pitchFamily="34" charset="0"/>
              </a:rPr>
              <a:t>b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1314300" y="2656114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NME1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1365596" y="3113314"/>
            <a:ext cx="63190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Actin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1153886" y="3779725"/>
            <a:ext cx="415834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S2. 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Loss of ITG</a:t>
            </a:r>
            <a:r>
              <a:rPr lang="en-US" sz="1400" dirty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expression leads to stabilization of NME1 protein expression. Immunoblot analysis for the indicated proteins from WM1158-vector cells treated with 25µM </a:t>
            </a:r>
            <a:r>
              <a:rPr lang="en-US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cycloheximide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(CHX). Half-time of NME1 stability was approximately 2h in vector treated cells, and &gt; 24h under conditions of ITG</a:t>
            </a:r>
            <a:r>
              <a:rPr lang="en-US" sz="1400" dirty="0">
                <a:latin typeface="Symbol" panose="05050102010706020507" pitchFamily="18" charset="2"/>
                <a:cs typeface="Times New Roman" panose="02020603050405020304" pitchFamily="18" charset="0"/>
              </a:rPr>
              <a:t>b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silencing</a:t>
            </a:r>
          </a:p>
        </p:txBody>
      </p:sp>
    </p:spTree>
    <p:extLst>
      <p:ext uri="{BB962C8B-B14F-4D97-AF65-F5344CB8AC3E}">
        <p14:creationId xmlns:p14="http://schemas.microsoft.com/office/powerpoint/2010/main" val="37739754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1380</TotalTime>
  <Words>73</Words>
  <Application>Microsoft Office PowerPoint</Application>
  <PresentationFormat>Widescreen</PresentationFormat>
  <Paragraphs>19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Symbol</vt:lpstr>
      <vt:lpstr>Times New Roman</vt:lpstr>
      <vt:lpstr>Office Theme</vt:lpstr>
      <vt:lpstr>Image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Kaetzel, David</dc:creator>
  <cp:lastModifiedBy>Kaetzel, David</cp:lastModifiedBy>
  <cp:revision>5</cp:revision>
  <dcterms:created xsi:type="dcterms:W3CDTF">2018-07-06T15:44:02Z</dcterms:created>
  <dcterms:modified xsi:type="dcterms:W3CDTF">2018-10-18T20:06:13Z</dcterms:modified>
</cp:coreProperties>
</file>