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3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44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9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9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7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4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3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6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2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A8686-A198-42B1-93F9-2F3004A79E95}" type="datetimeFigureOut">
              <a:rPr lang="en-US" smtClean="0"/>
              <a:t>10-Mar-19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D91F6-30B3-4C0B-938B-B47A41FE5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411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371EBE-3898-4DAF-98A7-60037D527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513" y="1612345"/>
            <a:ext cx="2691548" cy="269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009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Harish Bharambe</dc:creator>
  <cp:lastModifiedBy>Harish Bharambe</cp:lastModifiedBy>
  <cp:revision>4</cp:revision>
  <dcterms:created xsi:type="dcterms:W3CDTF">2019-03-09T14:16:30Z</dcterms:created>
  <dcterms:modified xsi:type="dcterms:W3CDTF">2019-03-10T12:52:36Z</dcterms:modified>
</cp:coreProperties>
</file>