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F83F-B6C8-4F66-95DC-A38F3252170C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6A9-557A-4A36-B9AD-970C0283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149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F83F-B6C8-4F66-95DC-A38F3252170C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6A9-557A-4A36-B9AD-970C0283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638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F83F-B6C8-4F66-95DC-A38F3252170C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6A9-557A-4A36-B9AD-970C0283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947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F83F-B6C8-4F66-95DC-A38F3252170C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6A9-557A-4A36-B9AD-970C0283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493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F83F-B6C8-4F66-95DC-A38F3252170C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6A9-557A-4A36-B9AD-970C0283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478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F83F-B6C8-4F66-95DC-A38F3252170C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6A9-557A-4A36-B9AD-970C0283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5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F83F-B6C8-4F66-95DC-A38F3252170C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6A9-557A-4A36-B9AD-970C0283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818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F83F-B6C8-4F66-95DC-A38F3252170C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6A9-557A-4A36-B9AD-970C0283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155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F83F-B6C8-4F66-95DC-A38F3252170C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6A9-557A-4A36-B9AD-970C0283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1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F83F-B6C8-4F66-95DC-A38F3252170C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6A9-557A-4A36-B9AD-970C0283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767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BF83F-B6C8-4F66-95DC-A38F3252170C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516A9-557A-4A36-B9AD-970C0283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633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BF83F-B6C8-4F66-95DC-A38F3252170C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516A9-557A-4A36-B9AD-970C02838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28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93B45AE6-EBC0-4F49-AC8A-0EA50DD91D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92758"/>
              </p:ext>
            </p:extLst>
          </p:nvPr>
        </p:nvGraphicFramePr>
        <p:xfrm>
          <a:off x="1409698" y="1381859"/>
          <a:ext cx="4038600" cy="306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rism 6" r:id="rId3" imgW="4038562" imgH="3065991" progId="Prism6.Document">
                  <p:embed/>
                </p:oleObj>
              </mc:Choice>
              <mc:Fallback>
                <p:oleObj name="Prism 6" r:id="rId3" imgW="4038562" imgH="3065991" progId="Prism6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627BC8F4-1916-4628-A2E8-0382375914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9698" y="1381859"/>
                        <a:ext cx="4038600" cy="3065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8903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A4 Paper (210x297 mm)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6 Project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Harish Bharambe</dc:creator>
  <cp:lastModifiedBy>Harish Bharambe</cp:lastModifiedBy>
  <cp:revision>5</cp:revision>
  <dcterms:created xsi:type="dcterms:W3CDTF">2019-03-09T14:18:06Z</dcterms:created>
  <dcterms:modified xsi:type="dcterms:W3CDTF">2019-03-10T13:31:51Z</dcterms:modified>
</cp:coreProperties>
</file>