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49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41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3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38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35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732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92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8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67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65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69930-C5CC-458C-B636-03A1A51D7514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47066-AD14-4DA3-96C0-5D26D9F64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68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AA2AE8-0A30-453F-B557-6F96B364C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19" y="1396846"/>
            <a:ext cx="5607850" cy="277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510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Harish Bharambe</dc:creator>
  <cp:lastModifiedBy>Harish Bharambe</cp:lastModifiedBy>
  <cp:revision>4</cp:revision>
  <dcterms:created xsi:type="dcterms:W3CDTF">2019-03-09T14:19:29Z</dcterms:created>
  <dcterms:modified xsi:type="dcterms:W3CDTF">2019-03-10T14:12:01Z</dcterms:modified>
</cp:coreProperties>
</file>