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2416" y="-112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87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18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45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05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0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8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7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4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7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3795-C08F-8943-A069-1B9C6AFC5B5F}" type="datetimeFigureOut">
              <a:rPr lang="en-US" smtClean="0"/>
              <a:t>1/8/19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8F438-C189-EF4A-B1A1-1A3043D9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4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64" t="46502" r="53623" b="30658"/>
          <a:stretch/>
        </p:blipFill>
        <p:spPr>
          <a:xfrm>
            <a:off x="1293009" y="1354667"/>
            <a:ext cx="2714548" cy="23001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240" y="138668"/>
            <a:ext cx="2385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951" t="46914" b="30658"/>
          <a:stretch/>
        </p:blipFill>
        <p:spPr>
          <a:xfrm>
            <a:off x="4374445" y="1354668"/>
            <a:ext cx="2485297" cy="2187222"/>
          </a:xfrm>
          <a:prstGeom prst="rect">
            <a:avLst/>
          </a:prstGeom>
        </p:spPr>
      </p:pic>
      <p:sp>
        <p:nvSpPr>
          <p:cNvPr id="8" name="TextBox 183"/>
          <p:cNvSpPr txBox="1">
            <a:spLocks noChangeArrowheads="1"/>
          </p:cNvSpPr>
          <p:nvPr/>
        </p:nvSpPr>
        <p:spPr bwMode="auto">
          <a:xfrm>
            <a:off x="1450109" y="978429"/>
            <a:ext cx="862013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483" tIns="33741" rIns="67483" bIns="33741">
            <a:spAutoFit/>
          </a:bodyPr>
          <a:lstStyle>
            <a:lvl1pPr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/>
              <a:t>A</a:t>
            </a:r>
          </a:p>
        </p:txBody>
      </p:sp>
      <p:sp>
        <p:nvSpPr>
          <p:cNvPr id="9" name="TextBox 182"/>
          <p:cNvSpPr txBox="1">
            <a:spLocks noChangeArrowheads="1"/>
          </p:cNvSpPr>
          <p:nvPr/>
        </p:nvSpPr>
        <p:spPr bwMode="auto">
          <a:xfrm>
            <a:off x="4094392" y="1015320"/>
            <a:ext cx="280053" cy="37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483" tIns="33741" rIns="67483" bIns="33741">
            <a:spAutoFit/>
          </a:bodyPr>
          <a:lstStyle>
            <a:lvl1pPr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617663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44367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572" r="27452"/>
          <a:stretch/>
        </p:blipFill>
        <p:spPr bwMode="auto">
          <a:xfrm>
            <a:off x="4324855" y="508000"/>
            <a:ext cx="2652889" cy="548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0706" y="158803"/>
            <a:ext cx="2385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</a:t>
            </a:r>
            <a:r>
              <a:rPr lang="en-US" smtClean="0"/>
              <a:t>figure 2</a:t>
            </a:r>
            <a:endParaRPr lang="en-US" dirty="0"/>
          </a:p>
        </p:txBody>
      </p:sp>
      <p:pic>
        <p:nvPicPr>
          <p:cNvPr id="6" name="Picture 10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7895"/>
          <a:stretch/>
        </p:blipFill>
        <p:spPr bwMode="auto">
          <a:xfrm>
            <a:off x="1593607" y="508000"/>
            <a:ext cx="2605860" cy="548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518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UCHC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Archana Sanjay</dc:creator>
  <cp:lastModifiedBy>Archana Sanjay</cp:lastModifiedBy>
  <cp:revision>1</cp:revision>
  <dcterms:created xsi:type="dcterms:W3CDTF">2019-01-08T15:58:28Z</dcterms:created>
  <dcterms:modified xsi:type="dcterms:W3CDTF">2019-01-08T15:59:31Z</dcterms:modified>
</cp:coreProperties>
</file>