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53"/>
    <p:restoredTop sz="50000"/>
  </p:normalViewPr>
  <p:slideViewPr>
    <p:cSldViewPr snapToGrid="0" snapToObjects="1" showGuides="1">
      <p:cViewPr>
        <p:scale>
          <a:sx n="164" d="100"/>
          <a:sy n="164" d="100"/>
        </p:scale>
        <p:origin x="3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99C8-93F4-3140-A401-2CB4297ED6F1}" type="datetimeFigureOut">
              <a:rPr lang="en-US" smtClean="0"/>
              <a:t>12/2/18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F592-45FE-0446-BF6A-C066B2CC0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346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99C8-93F4-3140-A401-2CB4297ED6F1}" type="datetimeFigureOut">
              <a:rPr lang="en-US" smtClean="0"/>
              <a:t>12/2/18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F592-45FE-0446-BF6A-C066B2CC0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120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99C8-93F4-3140-A401-2CB4297ED6F1}" type="datetimeFigureOut">
              <a:rPr lang="en-US" smtClean="0"/>
              <a:t>12/2/18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F592-45FE-0446-BF6A-C066B2CC0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698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99C8-93F4-3140-A401-2CB4297ED6F1}" type="datetimeFigureOut">
              <a:rPr lang="en-US" smtClean="0"/>
              <a:t>12/2/18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F592-45FE-0446-BF6A-C066B2CC0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8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99C8-93F4-3140-A401-2CB4297ED6F1}" type="datetimeFigureOut">
              <a:rPr lang="en-US" smtClean="0"/>
              <a:t>12/2/18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F592-45FE-0446-BF6A-C066B2CC0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44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99C8-93F4-3140-A401-2CB4297ED6F1}" type="datetimeFigureOut">
              <a:rPr lang="en-US" smtClean="0"/>
              <a:t>12/2/18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F592-45FE-0446-BF6A-C066B2CC0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58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99C8-93F4-3140-A401-2CB4297ED6F1}" type="datetimeFigureOut">
              <a:rPr lang="en-US" smtClean="0"/>
              <a:t>12/2/18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F592-45FE-0446-BF6A-C066B2CC0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108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99C8-93F4-3140-A401-2CB4297ED6F1}" type="datetimeFigureOut">
              <a:rPr lang="en-US" smtClean="0"/>
              <a:t>12/2/18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F592-45FE-0446-BF6A-C066B2CC0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38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99C8-93F4-3140-A401-2CB4297ED6F1}" type="datetimeFigureOut">
              <a:rPr lang="en-US" smtClean="0"/>
              <a:t>12/2/18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F592-45FE-0446-BF6A-C066B2CC0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905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99C8-93F4-3140-A401-2CB4297ED6F1}" type="datetimeFigureOut">
              <a:rPr lang="en-US" smtClean="0"/>
              <a:t>12/2/18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F592-45FE-0446-BF6A-C066B2CC0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834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99C8-93F4-3140-A401-2CB4297ED6F1}" type="datetimeFigureOut">
              <a:rPr lang="en-US" smtClean="0"/>
              <a:t>12/2/18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F592-45FE-0446-BF6A-C066B2CC0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90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F99C8-93F4-3140-A401-2CB4297ED6F1}" type="datetimeFigureOut">
              <a:rPr lang="en-US" smtClean="0"/>
              <a:t>12/2/18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5F592-45FE-0446-BF6A-C066B2CC0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28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572" y="642495"/>
            <a:ext cx="1700213" cy="10787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731" y="2003242"/>
            <a:ext cx="5483929" cy="1142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599" y="3515584"/>
            <a:ext cx="5441061" cy="12370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79611" y="642494"/>
            <a:ext cx="2888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A</a:t>
            </a:r>
            <a:endParaRPr lang="en-US" sz="135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86825" y="1864742"/>
            <a:ext cx="2824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B</a:t>
            </a:r>
            <a:endParaRPr lang="en-US" sz="135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9524" y="3425800"/>
            <a:ext cx="2760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C</a:t>
            </a:r>
            <a:endParaRPr lang="en-US" sz="135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67730" y="288290"/>
            <a:ext cx="178908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mtClean="0"/>
              <a:t>Supplemental Figure 2</a:t>
            </a:r>
            <a:endParaRPr lang="en-US" sz="1350" b="1" dirty="0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</TotalTime>
  <Words>6</Words>
  <Application>Microsoft Macintosh PowerPoint</Application>
  <PresentationFormat>Letter Paper (8.5x11 in)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</cp:revision>
  <dcterms:created xsi:type="dcterms:W3CDTF">2018-07-17T17:47:55Z</dcterms:created>
  <dcterms:modified xsi:type="dcterms:W3CDTF">2018-12-03T04:09:41Z</dcterms:modified>
</cp:coreProperties>
</file>