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22041" r="5387" b="24350"/>
          <a:stretch/>
        </p:blipFill>
        <p:spPr bwMode="auto">
          <a:xfrm>
            <a:off x="1609458" y="0"/>
            <a:ext cx="5367020" cy="4428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43434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Intranasal vaccination with WIV combined with mucosal adjuvants induces cross-reactive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producing CD4+ T cells but not CD8+ T cells.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weeks after the 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vaccination, animals were challenged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heterosubtypic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virus and were sacrificed 3 days post challenge. Lymphocytes were extracted from spleen followed by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re-stimulation with heterologous (H1N1)pdm09 WIV (A, C)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heterosubtypic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X-31 WIV (B, D) and influenza peptides as mentioned in the Materials and Methods section.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Restimulated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were stained for surface markers (CD3, CD4, CD8)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analyzed by flow cytometry. Data represents percentages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producing CD4+ (A, B) and CD8+ (C, D) T cells upon heterologous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heterosubtypic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re-stimulation. Statistical analysis was done using the MIMOSA program in R to determine responders. The values depicted in the graphs were normalized by subtracting values of the paired non-stimulated control. True responders calculated using MIMOSA from each group are indicated in green. Level of significance is depicted as *p&lt;.05,  **p&lt;.01 and ***p&lt;0.001 calculated using Mann-Whitney U-test. Groups: 1: PBS, 2: WIV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3: WIV+CAF01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4: WIV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5: WIV+ CAF09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6: WIV+ CTA1-DD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7: WIV+ CTA1-3Me-DD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i.n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nl-N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53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Y.C. Bhide</dc:creator>
  <cp:lastModifiedBy>Y.C. Bhide</cp:lastModifiedBy>
  <cp:revision>1</cp:revision>
  <dcterms:created xsi:type="dcterms:W3CDTF">2006-08-16T00:00:00Z</dcterms:created>
  <dcterms:modified xsi:type="dcterms:W3CDTF">2018-09-27T11:59:24Z</dcterms:modified>
</cp:coreProperties>
</file>