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93" d="100"/>
          <a:sy n="93" d="100"/>
        </p:scale>
        <p:origin x="11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FAA3-4B74-4B5A-82A7-43B0E642EAAA}" type="datetimeFigureOut">
              <a:rPr lang="de-DE" smtClean="0"/>
              <a:t>06.08.2018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7F40-F1C4-47A9-9D43-84416F6C12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1545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FAA3-4B74-4B5A-82A7-43B0E642EAAA}" type="datetimeFigureOut">
              <a:rPr lang="de-DE" smtClean="0"/>
              <a:t>06.08.2018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7F40-F1C4-47A9-9D43-84416F6C12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6213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FAA3-4B74-4B5A-82A7-43B0E642EAAA}" type="datetimeFigureOut">
              <a:rPr lang="de-DE" smtClean="0"/>
              <a:t>06.08.2018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7F40-F1C4-47A9-9D43-84416F6C12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5426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FAA3-4B74-4B5A-82A7-43B0E642EAAA}" type="datetimeFigureOut">
              <a:rPr lang="de-DE" smtClean="0"/>
              <a:t>06.08.2018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7F40-F1C4-47A9-9D43-84416F6C12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4585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FAA3-4B74-4B5A-82A7-43B0E642EAAA}" type="datetimeFigureOut">
              <a:rPr lang="de-DE" smtClean="0"/>
              <a:t>06.08.2018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7F40-F1C4-47A9-9D43-84416F6C12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712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FAA3-4B74-4B5A-82A7-43B0E642EAAA}" type="datetimeFigureOut">
              <a:rPr lang="de-DE" smtClean="0"/>
              <a:t>06.08.2018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7F40-F1C4-47A9-9D43-84416F6C12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160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FAA3-4B74-4B5A-82A7-43B0E642EAAA}" type="datetimeFigureOut">
              <a:rPr lang="de-DE" smtClean="0"/>
              <a:t>06.08.2018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7F40-F1C4-47A9-9D43-84416F6C12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8732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FAA3-4B74-4B5A-82A7-43B0E642EAAA}" type="datetimeFigureOut">
              <a:rPr lang="de-DE" smtClean="0"/>
              <a:t>06.08.2018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7F40-F1C4-47A9-9D43-84416F6C12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9464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FAA3-4B74-4B5A-82A7-43B0E642EAAA}" type="datetimeFigureOut">
              <a:rPr lang="de-DE" smtClean="0"/>
              <a:t>06.08.2018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7F40-F1C4-47A9-9D43-84416F6C12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3182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FAA3-4B74-4B5A-82A7-43B0E642EAAA}" type="datetimeFigureOut">
              <a:rPr lang="de-DE" smtClean="0"/>
              <a:t>06.08.2018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7F40-F1C4-47A9-9D43-84416F6C12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7482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1FAA3-4B74-4B5A-82A7-43B0E642EAAA}" type="datetimeFigureOut">
              <a:rPr lang="de-DE" smtClean="0"/>
              <a:t>06.08.2018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17F40-F1C4-47A9-9D43-84416F6C12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6520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1FAA3-4B74-4B5A-82A7-43B0E642EAAA}" type="datetimeFigureOut">
              <a:rPr lang="de-DE" smtClean="0"/>
              <a:t>06.08.2018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17F40-F1C4-47A9-9D43-84416F6C12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5141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8000" contrast="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39117" y="1753875"/>
            <a:ext cx="4823717" cy="2120169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2339117" y="4024584"/>
            <a:ext cx="48237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 file 1.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Culture of </a:t>
            </a:r>
            <a:r>
              <a:rPr lang="en-US" sz="12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Verticillium</a:t>
            </a:r>
            <a:r>
              <a:rPr lang="en-US" sz="1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dahliae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potato dextrose agar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medium. The bottom (right) and the top (left) of the Petri dish represent the evolution of the culture after 3-4 weeks.</a:t>
            </a:r>
            <a:endParaRPr lang="en-GB" sz="12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75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39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mhahca</dc:creator>
  <cp:lastModifiedBy>Wilfried Schwab</cp:lastModifiedBy>
  <cp:revision>10</cp:revision>
  <dcterms:created xsi:type="dcterms:W3CDTF">2018-05-30T12:04:24Z</dcterms:created>
  <dcterms:modified xsi:type="dcterms:W3CDTF">2018-08-06T08:19:43Z</dcterms:modified>
</cp:coreProperties>
</file>