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>
        <p:scale>
          <a:sx n="70" d="100"/>
          <a:sy n="70" d="100"/>
        </p:scale>
        <p:origin x="1368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95312"/>
            <a:ext cx="77724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6403623"/>
            <a:ext cx="68580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668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87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649111"/>
            <a:ext cx="1971675" cy="10332156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649111"/>
            <a:ext cx="5800725" cy="10332156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34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5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039537"/>
            <a:ext cx="7886700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8159048"/>
            <a:ext cx="7886700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87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3245556"/>
            <a:ext cx="3886200" cy="77357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3245556"/>
            <a:ext cx="3886200" cy="77357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706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49114"/>
            <a:ext cx="7886700" cy="235655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988734"/>
            <a:ext cx="3868340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4453467"/>
            <a:ext cx="3868340" cy="6550379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988734"/>
            <a:ext cx="3887391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4453467"/>
            <a:ext cx="3887391" cy="6550379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83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084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3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755425"/>
            <a:ext cx="4629150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8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12800"/>
            <a:ext cx="2949178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755425"/>
            <a:ext cx="4629150" cy="86642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657600"/>
            <a:ext cx="2949178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6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649114"/>
            <a:ext cx="78867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45556"/>
            <a:ext cx="78867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8550-314A-4C66-BDAF-C366053B0A59}" type="datetimeFigureOut">
              <a:rPr lang="en-GB" smtClean="0"/>
              <a:t>10/01/2019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1300181"/>
            <a:ext cx="30861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1300181"/>
            <a:ext cx="2057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F4671-4BE7-4229-9BA4-33850815D8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330351"/>
              </p:ext>
            </p:extLst>
          </p:nvPr>
        </p:nvGraphicFramePr>
        <p:xfrm>
          <a:off x="2941838" y="2008087"/>
          <a:ext cx="3136604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174">
                  <a:extLst>
                    <a:ext uri="{9D8B030D-6E8A-4147-A177-3AD203B41FA5}">
                      <a16:colId xmlns:a16="http://schemas.microsoft.com/office/drawing/2014/main" xmlns="" val="1119140237"/>
                    </a:ext>
                  </a:extLst>
                </a:gridCol>
                <a:gridCol w="1274430">
                  <a:extLst>
                    <a:ext uri="{9D8B030D-6E8A-4147-A177-3AD203B41FA5}">
                      <a16:colId xmlns:a16="http://schemas.microsoft.com/office/drawing/2014/main" xmlns="" val="3095648534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PR-10 </a:t>
                      </a: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nomenclature</a:t>
                      </a:r>
                      <a:endParaRPr lang="de-DE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 </a:t>
                      </a:r>
                      <a:r>
                        <a:rPr lang="de-DE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616308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10.01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gene07080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32430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10.02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gene07086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954298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10.03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gene07082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87027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10.04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gene05122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3659485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10.05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gene07065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1118168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10.06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gene07088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80908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10.07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gene05123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841727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10.08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gene07064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57134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10.09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gene07084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9225876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10.10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gene07087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435124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10.11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gene07083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125143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10.12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gene07085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194795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10.13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gene32299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16049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10.14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gene07063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504541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10.15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gene04962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116138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10.16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gene07081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4852467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10.17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gene05185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534179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10.18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gene07077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916191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10.19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gene11094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954051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10.20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gene07076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310997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10.21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gene07078</a:t>
                      </a:r>
                      <a:endParaRPr lang="en-GB" sz="12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07638607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2941838" y="1484867"/>
            <a:ext cx="3136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2. </a:t>
            </a:r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PR-10 </a:t>
            </a:r>
            <a:r>
              <a:rPr lang="de-D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nomenclature</a:t>
            </a:r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de-D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</a:t>
            </a:r>
            <a:r>
              <a:rPr lang="de-D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968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Wilfried Schwab</dc:creator>
  <cp:lastModifiedBy>mhahca</cp:lastModifiedBy>
  <cp:revision>14</cp:revision>
  <dcterms:created xsi:type="dcterms:W3CDTF">2018-07-30T10:23:00Z</dcterms:created>
  <dcterms:modified xsi:type="dcterms:W3CDTF">2019-01-10T13:59:19Z</dcterms:modified>
</cp:coreProperties>
</file>