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06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712187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810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99294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783303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4911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0610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821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938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3095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5837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Formatvorlagen des Textmasters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34823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47AD6-E122-425C-B66A-4A22416DE9FF}" type="datetimeFigureOut">
              <a:rPr lang="de-DE" smtClean="0"/>
              <a:t>09.01.2019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D8766-D8FC-4918-B125-D9E44343E66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4394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634" y="174343"/>
            <a:ext cx="8841838" cy="5716705"/>
          </a:xfrm>
          <a:prstGeom prst="rect">
            <a:avLst/>
          </a:prstGeom>
        </p:spPr>
      </p:pic>
      <p:sp>
        <p:nvSpPr>
          <p:cNvPr id="29" name="Rechteck 1"/>
          <p:cNvSpPr/>
          <p:nvPr/>
        </p:nvSpPr>
        <p:spPr>
          <a:xfrm>
            <a:off x="145634" y="5891048"/>
            <a:ext cx="884183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Additional </a:t>
            </a:r>
            <a:r>
              <a:rPr lang="en-US" sz="12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file </a:t>
            </a:r>
            <a:r>
              <a:rPr lang="en-US" sz="1200" b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4.</a:t>
            </a:r>
            <a:r>
              <a:rPr lang="en-US" sz="120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Phylogenetic tree of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PR-10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 and summary of the expression profile of the 21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PR-10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isoforms in untreated leaves, stems and roots of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vitro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cultivated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F. ×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ananassa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plants (green bars) and infected tissues with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V. </a:t>
            </a:r>
            <a:r>
              <a:rPr lang="en-US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dahliae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(red bars) at various time points (days) post pathogen inoculation (dpi). qPCR using specific primers for </a:t>
            </a:r>
            <a:r>
              <a:rPr lang="en-US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PR-10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genes and the reference gene was used for the expression analysis.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20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82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mhahca</dc:creator>
  <cp:lastModifiedBy>mhahca</cp:lastModifiedBy>
  <cp:revision>19</cp:revision>
  <dcterms:created xsi:type="dcterms:W3CDTF">2018-05-30T12:15:51Z</dcterms:created>
  <dcterms:modified xsi:type="dcterms:W3CDTF">2019-01-09T14:05:51Z</dcterms:modified>
</cp:coreProperties>
</file>