
<file path=[Content_Types].xml><?xml version="1.0" encoding="utf-8"?>
<Types xmlns="http://schemas.openxmlformats.org/package/2006/content-types">
  <Default Extension="xml" ContentType="application/xml"/>
  <Default Extension="mp4" ContentType="video/mp4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1" r:id="rId2"/>
  </p:sldIdLst>
  <p:sldSz cx="109728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4697"/>
  </p:normalViewPr>
  <p:slideViewPr>
    <p:cSldViewPr snapToGrid="0" snapToObjects="1" showGuides="1">
      <p:cViewPr varScale="1">
        <p:scale>
          <a:sx n="90" d="100"/>
          <a:sy n="90" d="100"/>
        </p:scale>
        <p:origin x="368" y="192"/>
      </p:cViewPr>
      <p:guideLst>
        <p:guide orient="horz" pos="2160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EBD96-1262-5A42-A424-41425B44002A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DB588-9035-C44A-AD72-19759D3DD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54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82296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365125"/>
            <a:ext cx="236601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365125"/>
            <a:ext cx="696087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709739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4589464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825625"/>
            <a:ext cx="466344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65126"/>
            <a:ext cx="946404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505075"/>
            <a:ext cx="464200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2505075"/>
            <a:ext cx="4664869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987426"/>
            <a:ext cx="555498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987426"/>
            <a:ext cx="555498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65126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FECB1-821D-F741-93B3-BDB6B847B0D3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356351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0EE1-C118-F24F-A98C-1DE1EFAE0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5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microsoft.com/office/2007/relationships/media" Target="../media/media3.mp4"/><Relationship Id="rId6" Type="http://schemas.openxmlformats.org/officeDocument/2006/relationships/video" Target="../media/media3.mp4"/><Relationship Id="rId7" Type="http://schemas.openxmlformats.org/officeDocument/2006/relationships/slideLayout" Target="../slideLayouts/slideLayout7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0" Type="http://schemas.openxmlformats.org/officeDocument/2006/relationships/image" Target="../media/image3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539740" y="422002"/>
            <a:ext cx="5303520" cy="3148197"/>
            <a:chOff x="97214" y="396420"/>
            <a:chExt cx="5303520" cy="3148197"/>
          </a:xfrm>
        </p:grpSpPr>
        <p:pic>
          <p:nvPicPr>
            <p:cNvPr id="3" name="HUVEC Flow-1">
              <a:hlinkClick r:id="" action="ppaction://media"/>
            </p:cNvPr>
            <p:cNvPicPr>
              <a:picLocks noChangeAspect="1"/>
            </p:cNvPicPr>
            <p:nvPr>
              <a:videoFile r:link="rId6"/>
              <p:extLst>
                <p:ext uri="{DAA4B4D4-6D71-4841-9C94-3DE7FCFB9230}">
                  <p14:media xmlns:p14="http://schemas.microsoft.com/office/powerpoint/2010/main" r:embed="rId5"/>
                </p:ext>
              </p:extLst>
            </p:nvPr>
          </p:nvPicPr>
          <p:blipFill>
            <a:blip r:embed="rId8"/>
            <a:stretch>
              <a:fillRect/>
            </a:stretch>
          </p:blipFill>
          <p:spPr>
            <a:xfrm>
              <a:off x="97214" y="396420"/>
              <a:ext cx="5303520" cy="3148197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054573" y="258092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a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53597" y="129154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b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37400" y="2400182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/>
                  <a:cs typeface="Arial"/>
                </a:rPr>
                <a:t>c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739614" y="81897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Arial"/>
                  <a:cs typeface="Arial"/>
                </a:rPr>
                <a:t>d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83435" y="2540825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Arial"/>
                  <a:cs typeface="Arial"/>
                </a:rPr>
                <a:t>A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82459" y="1251441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Arial"/>
                  <a:cs typeface="Arial"/>
                </a:rPr>
                <a:t>B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66262" y="2536540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A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52434" y="826995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Arial"/>
                  <a:cs typeface="Arial"/>
                </a:rPr>
                <a:t>B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27964" y="427450"/>
            <a:ext cx="5303520" cy="3125178"/>
            <a:chOff x="5619796" y="399458"/>
            <a:chExt cx="5303520" cy="3125178"/>
          </a:xfrm>
        </p:grpSpPr>
        <p:pic>
          <p:nvPicPr>
            <p:cNvPr id="13" name="UtMVEC Flow_ UtMVEC Flow-1">
              <a:hlinkClick r:id="" action="ppaction://media"/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5619796" y="399458"/>
              <a:ext cx="5303520" cy="312517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563200" y="258092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a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62224" y="129154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b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346027" y="2416224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/>
                  <a:cs typeface="Arial"/>
                </a:rPr>
                <a:t>c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216157" y="69063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d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95122" y="2530106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Arial"/>
                  <a:cs typeface="Arial"/>
                </a:rPr>
                <a:t>A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778104" y="1128428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Arial"/>
                  <a:cs typeface="Arial"/>
                </a:rPr>
                <a:t>B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661907" y="2461653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A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548079" y="720024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smtClean="0">
                  <a:latin typeface="Arial"/>
                  <a:cs typeface="Arial"/>
                </a:rPr>
                <a:t>C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  <p:pic>
        <p:nvPicPr>
          <p:cNvPr id="22" name="Biochemical Inhibitors V.2-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0"/>
          <a:srcRect t="3995"/>
          <a:stretch/>
        </p:blipFill>
        <p:spPr>
          <a:xfrm>
            <a:off x="-88421" y="3564067"/>
            <a:ext cx="7494570" cy="340916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96254" y="445696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02774" y="533325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6940" y="426445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51428" y="5498357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1221" y="438143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87741" y="505318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41907" y="386407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48427" y="537470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72878" y="455789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79398" y="554247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33564" y="470227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28052" y="527444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64534" y="430121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71054" y="601973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39508" y="4854674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19708" y="6016393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409834" y="3533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charset="0"/>
                <a:ea typeface="Arial" charset="0"/>
                <a:cs typeface="Arial" charset="0"/>
              </a:rPr>
              <a:t>Supplementary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Figure 1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9339" y="3314895"/>
            <a:ext cx="406910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C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72831" y="143052"/>
            <a:ext cx="406910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A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94302" y="143052"/>
            <a:ext cx="389928" cy="461653"/>
          </a:xfrm>
          <a:prstGeom prst="rect">
            <a:avLst/>
          </a:prstGeom>
          <a:noFill/>
        </p:spPr>
        <p:txBody>
          <a:bodyPr wrap="none" lIns="91429" tIns="45714" rIns="91429" bIns="45714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/>
                <a:cs typeface="Arial"/>
              </a:rPr>
              <a:t>B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6238931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8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80000">
                <p:cTn id="9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38</Words>
  <Application>Microsoft Macintosh PowerPoint</Application>
  <PresentationFormat>Custom</PresentationFormat>
  <Paragraphs>36</Paragraphs>
  <Slides>1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Camille Duran</dc:creator>
  <cp:lastModifiedBy>Camille Duran</cp:lastModifiedBy>
  <cp:revision>15</cp:revision>
  <dcterms:created xsi:type="dcterms:W3CDTF">2017-10-26T01:36:19Z</dcterms:created>
  <dcterms:modified xsi:type="dcterms:W3CDTF">2017-11-30T18:42:40Z</dcterms:modified>
</cp:coreProperties>
</file>