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2" r:id="rId2"/>
  </p:sldIdLst>
  <p:sldSz cx="109728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4"/>
    <p:restoredTop sz="94697"/>
  </p:normalViewPr>
  <p:slideViewPr>
    <p:cSldViewPr snapToGrid="0" snapToObjects="1" showGuides="1">
      <p:cViewPr varScale="1">
        <p:scale>
          <a:sx n="90" d="100"/>
          <a:sy n="90" d="100"/>
        </p:scale>
        <p:origin x="368" y="192"/>
      </p:cViewPr>
      <p:guideLst>
        <p:guide orient="horz" pos="2160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EBD96-1262-5A42-A424-41425B44002A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DB588-9035-C44A-AD72-19759D3DD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054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Scale</a:t>
            </a:r>
            <a:r>
              <a:rPr lang="en-US" baseline="0" dirty="0" smtClean="0"/>
              <a:t> bar = 200 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28F6-C247-4840-8F1D-45FF6A05B2F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398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22363"/>
            <a:ext cx="82296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365125"/>
            <a:ext cx="236601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365125"/>
            <a:ext cx="696087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709739"/>
            <a:ext cx="946404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4589464"/>
            <a:ext cx="946404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365126"/>
            <a:ext cx="946404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681163"/>
            <a:ext cx="464200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2505075"/>
            <a:ext cx="464200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681163"/>
            <a:ext cx="4664869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2505075"/>
            <a:ext cx="4664869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987426"/>
            <a:ext cx="555498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987426"/>
            <a:ext cx="555498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365126"/>
            <a:ext cx="94640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825625"/>
            <a:ext cx="9464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6356351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75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microsoft.com/office/2007/relationships/hdphoto" Target="../media/hdphoto3.wdp"/><Relationship Id="rId12" Type="http://schemas.openxmlformats.org/officeDocument/2006/relationships/image" Target="../media/image7.jpeg"/><Relationship Id="rId13" Type="http://schemas.microsoft.com/office/2007/relationships/hdphoto" Target="../media/hdphoto4.wdp"/><Relationship Id="rId14" Type="http://schemas.openxmlformats.org/officeDocument/2006/relationships/image" Target="../media/image8.jpeg"/><Relationship Id="rId15" Type="http://schemas.microsoft.com/office/2007/relationships/hdphoto" Target="../media/hdphoto5.wdp"/><Relationship Id="rId16" Type="http://schemas.openxmlformats.org/officeDocument/2006/relationships/image" Target="../media/image9.jpeg"/><Relationship Id="rId17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"/><Relationship Id="rId4" Type="http://schemas.openxmlformats.org/officeDocument/2006/relationships/image" Target="../media/image2.tif"/><Relationship Id="rId5" Type="http://schemas.openxmlformats.org/officeDocument/2006/relationships/image" Target="../media/image3.tif"/><Relationship Id="rId6" Type="http://schemas.openxmlformats.org/officeDocument/2006/relationships/image" Target="../media/image4.jpeg"/><Relationship Id="rId7" Type="http://schemas.microsoft.com/office/2007/relationships/hdphoto" Target="../media/hdphoto1.wdp"/><Relationship Id="rId8" Type="http://schemas.openxmlformats.org/officeDocument/2006/relationships/image" Target="../media/image5.jpeg"/><Relationship Id="rId9" Type="http://schemas.microsoft.com/office/2007/relationships/hdphoto" Target="../media/hdphoto2.wdp"/><Relationship Id="rId10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724944" y="3743106"/>
            <a:ext cx="3093990" cy="3144403"/>
            <a:chOff x="5610640" y="3743106"/>
            <a:chExt cx="3093990" cy="314440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533"/>
            <a:stretch/>
          </p:blipFill>
          <p:spPr>
            <a:xfrm>
              <a:off x="5610640" y="3743106"/>
              <a:ext cx="2677546" cy="3080992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542" t="89479"/>
            <a:stretch/>
          </p:blipFill>
          <p:spPr>
            <a:xfrm>
              <a:off x="6583828" y="6551809"/>
              <a:ext cx="2120802" cy="335700"/>
            </a:xfrm>
            <a:prstGeom prst="rect">
              <a:avLst/>
            </a:prstGeom>
          </p:spPr>
        </p:pic>
        <p:sp>
          <p:nvSpPr>
            <p:cNvPr id="99" name="TextBox 98"/>
            <p:cNvSpPr txBox="1"/>
            <p:nvPr/>
          </p:nvSpPr>
          <p:spPr>
            <a:xfrm>
              <a:off x="7583905" y="6219578"/>
              <a:ext cx="3962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latin typeface="Arial"/>
                  <a:cs typeface="Arial"/>
                </a:rPr>
                <a:t>***</a:t>
              </a:r>
              <a:endParaRPr lang="en-US" sz="1400" dirty="0">
                <a:latin typeface="Arial"/>
                <a:cs typeface="Arial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039" y="289183"/>
            <a:ext cx="4038448" cy="3090611"/>
          </a:xfrm>
          <a:prstGeom prst="rect">
            <a:avLst/>
          </a:prstGeom>
        </p:spPr>
      </p:pic>
      <p:sp>
        <p:nvSpPr>
          <p:cNvPr id="4144" name="TextBox 3"/>
          <p:cNvSpPr txBox="1">
            <a:spLocks noChangeArrowheads="1"/>
          </p:cNvSpPr>
          <p:nvPr/>
        </p:nvSpPr>
        <p:spPr bwMode="auto">
          <a:xfrm>
            <a:off x="1564727" y="1858970"/>
            <a:ext cx="8242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/>
              <a:t>GAPDH</a:t>
            </a:r>
          </a:p>
        </p:txBody>
      </p:sp>
      <p:sp>
        <p:nvSpPr>
          <p:cNvPr id="4145" name="TextBox 4"/>
          <p:cNvSpPr txBox="1">
            <a:spLocks noChangeArrowheads="1"/>
          </p:cNvSpPr>
          <p:nvPr/>
        </p:nvSpPr>
        <p:spPr bwMode="auto">
          <a:xfrm>
            <a:off x="1564727" y="1520249"/>
            <a:ext cx="10198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dirty="0" smtClean="0"/>
              <a:t>MT1-MMP</a:t>
            </a:r>
            <a:endParaRPr lang="en-US" altLang="x-none" sz="1400" dirty="0"/>
          </a:p>
        </p:txBody>
      </p:sp>
      <p:sp>
        <p:nvSpPr>
          <p:cNvPr id="4146" name="TextBox 5"/>
          <p:cNvSpPr txBox="1">
            <a:spLocks noChangeArrowheads="1"/>
          </p:cNvSpPr>
          <p:nvPr/>
        </p:nvSpPr>
        <p:spPr bwMode="auto">
          <a:xfrm>
            <a:off x="1564727" y="2564308"/>
            <a:ext cx="53572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400" dirty="0" smtClean="0">
                <a:latin typeface="Arial"/>
                <a:cs typeface="Arial"/>
              </a:rPr>
              <a:t>β2M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4158" name="Picture 57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24" t="16270" r="12106" b="31660"/>
          <a:stretch>
            <a:fillRect/>
          </a:stretch>
        </p:blipFill>
        <p:spPr bwMode="auto">
          <a:xfrm>
            <a:off x="2927331" y="241874"/>
            <a:ext cx="2514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6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648" t="16270" r="4782" b="31660"/>
          <a:stretch>
            <a:fillRect/>
          </a:stretch>
        </p:blipFill>
        <p:spPr bwMode="auto">
          <a:xfrm>
            <a:off x="2927331" y="1488230"/>
            <a:ext cx="2514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67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766" t="16270" r="9663" b="31660"/>
          <a:stretch>
            <a:fillRect/>
          </a:stretch>
        </p:blipFill>
        <p:spPr bwMode="auto">
          <a:xfrm>
            <a:off x="2909296" y="2750628"/>
            <a:ext cx="2514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424122" y="3533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Arial" charset="0"/>
                <a:ea typeface="Arial" charset="0"/>
                <a:cs typeface="Arial" charset="0"/>
              </a:rPr>
              <a:t>Supplementary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Figure 2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5040152" y="3904961"/>
            <a:ext cx="33504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847517" y="3641353"/>
            <a:ext cx="1741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Arial"/>
                <a:cs typeface="Arial"/>
              </a:rPr>
              <a:t>shMT1-MMP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47517" y="2374299"/>
            <a:ext cx="881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sh</a:t>
            </a:r>
            <a:r>
              <a:rPr lang="en-US" dirty="0">
                <a:latin typeface="Arial"/>
                <a:cs typeface="Arial"/>
              </a:rPr>
              <a:t>β2M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847517" y="1139693"/>
            <a:ext cx="2091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Non-transduced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512856" y="157340"/>
            <a:ext cx="406910" cy="461653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/>
                <a:cs typeface="Arial"/>
              </a:rPr>
              <a:t>C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76" y="157340"/>
            <a:ext cx="406910" cy="461653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/>
                <a:cs typeface="Arial"/>
              </a:rPr>
              <a:t>A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79573" y="157340"/>
            <a:ext cx="389928" cy="461653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/>
                <a:cs typeface="Arial"/>
              </a:rPr>
              <a:t>B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12856" y="3631514"/>
            <a:ext cx="372196" cy="461653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/>
                <a:cs typeface="Arial"/>
              </a:rPr>
              <a:t>F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220230" y="4086251"/>
            <a:ext cx="389928" cy="461653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/>
                <a:cs typeface="Arial"/>
              </a:rPr>
              <a:t>E</a:t>
            </a:r>
            <a:endParaRPr lang="en-US" sz="2400" dirty="0">
              <a:latin typeface="Arial"/>
              <a:cs typeface="Arial"/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2808454" y="4204293"/>
            <a:ext cx="2630191" cy="2738812"/>
            <a:chOff x="4544650" y="4471259"/>
            <a:chExt cx="2173712" cy="2263481"/>
          </a:xfrm>
        </p:grpSpPr>
        <p:pic>
          <p:nvPicPr>
            <p:cNvPr id="50" name="Picture 3" descr="E:\siMT1\4X_sicontrol_SIDE_17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501"/>
            <a:stretch>
              <a:fillRect/>
            </a:stretch>
          </p:blipFill>
          <p:spPr bwMode="auto">
            <a:xfrm>
              <a:off x="4611750" y="4471259"/>
              <a:ext cx="2106612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Picture 5" descr="E:\siMT1\4X_siMMP14_SIDE_1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44" b="22858"/>
            <a:stretch>
              <a:fillRect/>
            </a:stretch>
          </p:blipFill>
          <p:spPr bwMode="auto">
            <a:xfrm>
              <a:off x="4611750" y="5569586"/>
              <a:ext cx="2106612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5" name="Straight Connector 54"/>
            <p:cNvCxnSpPr/>
            <p:nvPr/>
          </p:nvCxnSpPr>
          <p:spPr>
            <a:xfrm>
              <a:off x="6413457" y="6573013"/>
              <a:ext cx="22884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4544650" y="6365408"/>
              <a:ext cx="1741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siMT1-MMP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544650" y="5267099"/>
              <a:ext cx="20910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Arial"/>
                  <a:cs typeface="Arial"/>
                </a:rPr>
                <a:t>siControl</a:t>
              </a:r>
              <a:endParaRPr lang="en-US" dirty="0">
                <a:latin typeface="Arial"/>
                <a:cs typeface="Arial"/>
              </a:endParaRPr>
            </a:p>
          </p:txBody>
        </p:sp>
      </p:grpSp>
      <p:grpSp>
        <p:nvGrpSpPr>
          <p:cNvPr id="62" name="Group 61"/>
          <p:cNvGrpSpPr>
            <a:grpSpLocks noChangeAspect="1"/>
          </p:cNvGrpSpPr>
          <p:nvPr/>
        </p:nvGrpSpPr>
        <p:grpSpPr>
          <a:xfrm>
            <a:off x="72718" y="3475195"/>
            <a:ext cx="2441752" cy="2338995"/>
            <a:chOff x="404956" y="261799"/>
            <a:chExt cx="2441752" cy="2338995"/>
          </a:xfrm>
        </p:grpSpPr>
        <p:pic>
          <p:nvPicPr>
            <p:cNvPr id="63" name="Picture 62" descr="C:\Users\bayless-lab\Desktop\Kevin B\Si 1of3 KB 10-13-16.jpg"/>
            <p:cNvPicPr>
              <a:picLocks noChangeAspect="1" noChangeArrowheads="1"/>
            </p:cNvPicPr>
            <p:nvPr/>
          </p:nvPicPr>
          <p:blipFill rotWithShape="1">
            <a:blip r:embed="rId16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35" t="60555" r="74261" b="34022"/>
            <a:stretch/>
          </p:blipFill>
          <p:spPr bwMode="auto">
            <a:xfrm>
              <a:off x="1014210" y="1295656"/>
              <a:ext cx="848759" cy="74384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4" name="TextBox 15"/>
            <p:cNvSpPr txBox="1">
              <a:spLocks noChangeArrowheads="1"/>
            </p:cNvSpPr>
            <p:nvPr/>
          </p:nvSpPr>
          <p:spPr bwMode="auto">
            <a:xfrm>
              <a:off x="1810834" y="1448056"/>
              <a:ext cx="98296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x-none" sz="1400" dirty="0" smtClean="0"/>
                <a:t>PECAM-1</a:t>
              </a:r>
              <a:endParaRPr lang="en-US" altLang="x-none" sz="1400" dirty="0"/>
            </a:p>
          </p:txBody>
        </p:sp>
        <p:sp>
          <p:nvSpPr>
            <p:cNvPr id="65" name="TextBox 16"/>
            <p:cNvSpPr txBox="1">
              <a:spLocks noChangeArrowheads="1"/>
            </p:cNvSpPr>
            <p:nvPr/>
          </p:nvSpPr>
          <p:spPr bwMode="auto">
            <a:xfrm>
              <a:off x="1826877" y="2177972"/>
              <a:ext cx="10198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x-none" sz="1400" dirty="0" smtClean="0"/>
                <a:t>MT1-MMP</a:t>
              </a:r>
              <a:endParaRPr lang="en-US" altLang="x-none" sz="1400" dirty="0"/>
            </a:p>
          </p:txBody>
        </p:sp>
        <p:sp>
          <p:nvSpPr>
            <p:cNvPr id="66" name="TextBox 65"/>
            <p:cNvSpPr txBox="1">
              <a:spLocks noChangeArrowheads="1"/>
            </p:cNvSpPr>
            <p:nvPr/>
          </p:nvSpPr>
          <p:spPr bwMode="auto">
            <a:xfrm>
              <a:off x="1008274" y="470190"/>
              <a:ext cx="400110" cy="848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wrap="none">
              <a:spAutoFit/>
            </a:bodyPr>
            <a:lstStyle/>
            <a:p>
              <a:pPr>
                <a:defRPr/>
              </a:pPr>
              <a:r>
                <a:rPr lang="en-US" sz="1400" dirty="0" err="1">
                  <a:latin typeface="Arial" charset="0"/>
                  <a:ea typeface="Arial" charset="0"/>
                  <a:cs typeface="Arial" charset="0"/>
                </a:rPr>
                <a:t>siControl</a:t>
              </a:r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 </a:t>
              </a:r>
            </a:p>
          </p:txBody>
        </p:sp>
        <p:sp>
          <p:nvSpPr>
            <p:cNvPr id="67" name="TextBox 8"/>
            <p:cNvSpPr txBox="1">
              <a:spLocks noChangeArrowheads="1"/>
            </p:cNvSpPr>
            <p:nvPr/>
          </p:nvSpPr>
          <p:spPr bwMode="auto">
            <a:xfrm>
              <a:off x="1469939" y="261799"/>
              <a:ext cx="400110" cy="1057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wrap="none">
              <a:spAutoFit/>
            </a:bodyPr>
            <a:lstStyle/>
            <a:p>
              <a:pPr>
                <a:defRPr/>
              </a:pPr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siMT1-MMP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68" name="Picture 2" descr="C:\Users\bayless-lab\Desktop\Kevin B\Si 1of3 KB 10-13-16.jpg"/>
            <p:cNvPicPr>
              <a:picLocks noChangeAspect="1" noChangeArrowheads="1"/>
            </p:cNvPicPr>
            <p:nvPr/>
          </p:nvPicPr>
          <p:blipFill rotWithShape="1">
            <a:blip r:embed="rId16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35" t="67190" r="74261" b="29098"/>
            <a:stretch/>
          </p:blipFill>
          <p:spPr bwMode="auto">
            <a:xfrm>
              <a:off x="1014210" y="2091638"/>
              <a:ext cx="848760" cy="50915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" name="TextBox 68"/>
            <p:cNvSpPr txBox="1"/>
            <p:nvPr/>
          </p:nvSpPr>
          <p:spPr>
            <a:xfrm>
              <a:off x="404956" y="1414384"/>
              <a:ext cx="1155359" cy="318321"/>
            </a:xfrm>
            <a:prstGeom prst="rect">
              <a:avLst/>
            </a:prstGeom>
            <a:noFill/>
          </p:spPr>
          <p:txBody>
            <a:bodyPr wrap="square" lIns="101882" tIns="50941" rIns="101882" bIns="50941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130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89717" y="2189992"/>
              <a:ext cx="1145239" cy="318321"/>
            </a:xfrm>
            <a:prstGeom prst="rect">
              <a:avLst/>
            </a:prstGeom>
            <a:noFill/>
          </p:spPr>
          <p:txBody>
            <a:bodyPr wrap="square" lIns="101882" tIns="50941" rIns="101882" bIns="50941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56</a:t>
              </a:r>
            </a:p>
          </p:txBody>
        </p:sp>
        <p:sp>
          <p:nvSpPr>
            <p:cNvPr id="71" name="Isosceles Triangle 17"/>
            <p:cNvSpPr>
              <a:spLocks/>
            </p:cNvSpPr>
            <p:nvPr/>
          </p:nvSpPr>
          <p:spPr>
            <a:xfrm rot="5400000">
              <a:off x="864774" y="1480751"/>
              <a:ext cx="91440" cy="18288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1882" tIns="50941" rIns="101882" bIns="50941" rtlCol="0" anchor="ctr"/>
            <a:lstStyle/>
            <a:p>
              <a:pPr algn="ctr"/>
              <a:endParaRPr lang="en-US" sz="1500" dirty="0">
                <a:latin typeface="Arial"/>
                <a:cs typeface="Arial"/>
              </a:endParaRPr>
            </a:p>
          </p:txBody>
        </p:sp>
        <p:sp>
          <p:nvSpPr>
            <p:cNvPr id="72" name="Isosceles Triangle 18"/>
            <p:cNvSpPr>
              <a:spLocks/>
            </p:cNvSpPr>
            <p:nvPr/>
          </p:nvSpPr>
          <p:spPr>
            <a:xfrm rot="5400000">
              <a:off x="853283" y="2263307"/>
              <a:ext cx="91440" cy="18288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1882" tIns="50941" rIns="101882" bIns="50941" rtlCol="0" anchor="ctr"/>
            <a:lstStyle/>
            <a:p>
              <a:pPr algn="ctr"/>
              <a:endParaRPr lang="en-US" sz="1500" dirty="0">
                <a:latin typeface="Arial"/>
                <a:cs typeface="Arial"/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 rot="16200000">
            <a:off x="504826" y="618362"/>
            <a:ext cx="17416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latin typeface="Arial"/>
                <a:cs typeface="Arial"/>
              </a:rPr>
              <a:t>shMT1-MMP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74" name="TextBox 73"/>
          <p:cNvSpPr txBox="1"/>
          <p:nvPr/>
        </p:nvSpPr>
        <p:spPr>
          <a:xfrm rot="16200000">
            <a:off x="698822" y="1050456"/>
            <a:ext cx="881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Arial"/>
                <a:cs typeface="Arial"/>
              </a:rPr>
              <a:t>sh</a:t>
            </a:r>
            <a:r>
              <a:rPr lang="en-US" sz="1400" dirty="0">
                <a:latin typeface="Arial"/>
                <a:cs typeface="Arial"/>
              </a:rPr>
              <a:t>β2M</a:t>
            </a:r>
          </a:p>
        </p:txBody>
      </p:sp>
      <p:sp>
        <p:nvSpPr>
          <p:cNvPr id="75" name="TextBox 74"/>
          <p:cNvSpPr txBox="1"/>
          <p:nvPr/>
        </p:nvSpPr>
        <p:spPr>
          <a:xfrm rot="16200000">
            <a:off x="-128021" y="455250"/>
            <a:ext cx="2091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Non-transduced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76" name="Picture 3" descr="C:\Users\bayless-lab\Desktop\Colette3\UTMVECS HUVEC SI SH MTI DETYR TUB EXP 6.jpg"/>
          <p:cNvPicPr>
            <a:picLocks noChangeAspect="1" noChangeArrowheads="1"/>
          </p:cNvPicPr>
          <p:nvPr/>
        </p:nvPicPr>
        <p:blipFill rotWithShape="1">
          <a:blip r:embed="rId1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9" t="47778" r="65924" b="49460"/>
          <a:stretch/>
        </p:blipFill>
        <p:spPr bwMode="auto">
          <a:xfrm>
            <a:off x="670657" y="1570281"/>
            <a:ext cx="955597" cy="2520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3" descr="C:\Users\bayless-lab\Desktop\Colette3\UTMVECS HUVEC SI SH MTI DETYR TUB EXP 6.jpg"/>
          <p:cNvPicPr>
            <a:picLocks noChangeAspect="1" noChangeArrowheads="1"/>
          </p:cNvPicPr>
          <p:nvPr/>
        </p:nvPicPr>
        <p:blipFill rotWithShape="1">
          <a:blip r:embed="rId1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0" t="54453" r="65492" b="42186"/>
          <a:stretch/>
        </p:blipFill>
        <p:spPr bwMode="auto">
          <a:xfrm>
            <a:off x="670657" y="1887819"/>
            <a:ext cx="955597" cy="27892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3" descr="C:\Users\bayless-lab\Desktop\Colette3\UTMVECS HUVEC SI SH MTI DETYR TUB EXP 6.jpg"/>
          <p:cNvPicPr>
            <a:picLocks noChangeAspect="1" noChangeArrowheads="1"/>
          </p:cNvPicPr>
          <p:nvPr/>
        </p:nvPicPr>
        <p:blipFill rotWithShape="1">
          <a:blip r:embed="rId1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65" t="64813" r="64394" b="32084"/>
          <a:stretch/>
        </p:blipFill>
        <p:spPr bwMode="auto">
          <a:xfrm>
            <a:off x="675145" y="2270782"/>
            <a:ext cx="951109" cy="25746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3" descr="C:\Users\bayless-lab\Desktop\Colette3\UTMVECS HUVEC SI SH MTI DETYR TUB EXP 6.jpg"/>
          <p:cNvPicPr>
            <a:picLocks noChangeAspect="1" noChangeArrowheads="1"/>
          </p:cNvPicPr>
          <p:nvPr/>
        </p:nvPicPr>
        <p:blipFill rotWithShape="1">
          <a:blip r:embed="rId1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40" t="74576" r="64719" b="21793"/>
          <a:stretch/>
        </p:blipFill>
        <p:spPr bwMode="auto">
          <a:xfrm>
            <a:off x="675145" y="2594872"/>
            <a:ext cx="951109" cy="3012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2" name="Group 81"/>
          <p:cNvGrpSpPr/>
          <p:nvPr/>
        </p:nvGrpSpPr>
        <p:grpSpPr>
          <a:xfrm>
            <a:off x="157015" y="1749598"/>
            <a:ext cx="774151" cy="318321"/>
            <a:chOff x="482910" y="1673030"/>
            <a:chExt cx="774151" cy="318321"/>
          </a:xfrm>
        </p:grpSpPr>
        <p:sp>
          <p:nvSpPr>
            <p:cNvPr id="83" name="TextBox 82"/>
            <p:cNvSpPr txBox="1"/>
            <p:nvPr/>
          </p:nvSpPr>
          <p:spPr>
            <a:xfrm>
              <a:off x="482910" y="1673030"/>
              <a:ext cx="774151" cy="318321"/>
            </a:xfrm>
            <a:prstGeom prst="rect">
              <a:avLst/>
            </a:prstGeom>
            <a:noFill/>
          </p:spPr>
          <p:txBody>
            <a:bodyPr wrap="square" lIns="101882" tIns="50941" rIns="101882" bIns="50941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43</a:t>
              </a:r>
            </a:p>
          </p:txBody>
        </p:sp>
        <p:sp>
          <p:nvSpPr>
            <p:cNvPr id="84" name="Isosceles Triangle 21"/>
            <p:cNvSpPr>
              <a:spLocks/>
            </p:cNvSpPr>
            <p:nvPr/>
          </p:nvSpPr>
          <p:spPr>
            <a:xfrm rot="5400000">
              <a:off x="846476" y="1737822"/>
              <a:ext cx="91440" cy="18288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1882" tIns="50941" rIns="101882" bIns="50941" rtlCol="0" anchor="ctr"/>
            <a:lstStyle/>
            <a:p>
              <a:pPr algn="ctr"/>
              <a:endParaRPr lang="en-US" sz="1500" dirty="0">
                <a:latin typeface="Arial"/>
                <a:cs typeface="Arial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157015" y="1571112"/>
            <a:ext cx="709406" cy="318321"/>
            <a:chOff x="484818" y="1413312"/>
            <a:chExt cx="709406" cy="318321"/>
          </a:xfrm>
        </p:grpSpPr>
        <p:sp>
          <p:nvSpPr>
            <p:cNvPr id="86" name="TextBox 85"/>
            <p:cNvSpPr txBox="1"/>
            <p:nvPr/>
          </p:nvSpPr>
          <p:spPr>
            <a:xfrm>
              <a:off x="484818" y="1413312"/>
              <a:ext cx="709406" cy="318321"/>
            </a:xfrm>
            <a:prstGeom prst="rect">
              <a:avLst/>
            </a:prstGeom>
            <a:noFill/>
          </p:spPr>
          <p:txBody>
            <a:bodyPr wrap="square" lIns="101882" tIns="50941" rIns="101882" bIns="50941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56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87" name="Isosceles Triangle 19"/>
            <p:cNvSpPr>
              <a:spLocks/>
            </p:cNvSpPr>
            <p:nvPr/>
          </p:nvSpPr>
          <p:spPr>
            <a:xfrm rot="5400000">
              <a:off x="848383" y="1478103"/>
              <a:ext cx="91440" cy="18288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1882" tIns="50941" rIns="101882" bIns="50941" rtlCol="0" anchor="ctr"/>
            <a:lstStyle/>
            <a:p>
              <a:pPr algn="ctr"/>
              <a:endParaRPr lang="en-US" sz="1500" dirty="0">
                <a:latin typeface="Arial"/>
                <a:cs typeface="Arial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157015" y="2182820"/>
            <a:ext cx="774151" cy="318321"/>
            <a:chOff x="482910" y="1673030"/>
            <a:chExt cx="774151" cy="318321"/>
          </a:xfrm>
        </p:grpSpPr>
        <p:sp>
          <p:nvSpPr>
            <p:cNvPr id="89" name="TextBox 88"/>
            <p:cNvSpPr txBox="1"/>
            <p:nvPr/>
          </p:nvSpPr>
          <p:spPr>
            <a:xfrm>
              <a:off x="482910" y="1673030"/>
              <a:ext cx="774151" cy="318321"/>
            </a:xfrm>
            <a:prstGeom prst="rect">
              <a:avLst/>
            </a:prstGeom>
            <a:noFill/>
          </p:spPr>
          <p:txBody>
            <a:bodyPr wrap="square" lIns="101882" tIns="50941" rIns="101882" bIns="50941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43</a:t>
              </a:r>
            </a:p>
          </p:txBody>
        </p:sp>
        <p:sp>
          <p:nvSpPr>
            <p:cNvPr id="90" name="Isosceles Triangle 21"/>
            <p:cNvSpPr>
              <a:spLocks/>
            </p:cNvSpPr>
            <p:nvPr/>
          </p:nvSpPr>
          <p:spPr>
            <a:xfrm rot="5400000">
              <a:off x="846476" y="1737822"/>
              <a:ext cx="91440" cy="18288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1882" tIns="50941" rIns="101882" bIns="50941" rtlCol="0" anchor="ctr"/>
            <a:lstStyle/>
            <a:p>
              <a:pPr algn="ctr"/>
              <a:endParaRPr lang="en-US" sz="1500" dirty="0">
                <a:latin typeface="Arial"/>
                <a:cs typeface="Arial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157015" y="2715853"/>
            <a:ext cx="774151" cy="318321"/>
            <a:chOff x="482910" y="1673030"/>
            <a:chExt cx="774151" cy="318321"/>
          </a:xfrm>
        </p:grpSpPr>
        <p:sp>
          <p:nvSpPr>
            <p:cNvPr id="92" name="TextBox 91"/>
            <p:cNvSpPr txBox="1"/>
            <p:nvPr/>
          </p:nvSpPr>
          <p:spPr>
            <a:xfrm>
              <a:off x="482910" y="1673030"/>
              <a:ext cx="774151" cy="318321"/>
            </a:xfrm>
            <a:prstGeom prst="rect">
              <a:avLst/>
            </a:prstGeom>
            <a:noFill/>
          </p:spPr>
          <p:txBody>
            <a:bodyPr wrap="square" lIns="101882" tIns="50941" rIns="101882" bIns="50941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11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93" name="Isosceles Triangle 21"/>
            <p:cNvSpPr>
              <a:spLocks/>
            </p:cNvSpPr>
            <p:nvPr/>
          </p:nvSpPr>
          <p:spPr>
            <a:xfrm rot="5400000">
              <a:off x="846476" y="1737822"/>
              <a:ext cx="91440" cy="18288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1882" tIns="50941" rIns="101882" bIns="50941" rtlCol="0" anchor="ctr"/>
            <a:lstStyle/>
            <a:p>
              <a:pPr algn="ctr"/>
              <a:endParaRPr lang="en-US" sz="1500" dirty="0">
                <a:latin typeface="Arial"/>
                <a:cs typeface="Arial"/>
              </a:endParaRPr>
            </a:p>
          </p:txBody>
        </p:sp>
      </p:grpSp>
      <p:sp>
        <p:nvSpPr>
          <p:cNvPr id="94" name="TextBox 3"/>
          <p:cNvSpPr txBox="1">
            <a:spLocks noChangeArrowheads="1"/>
          </p:cNvSpPr>
          <p:nvPr/>
        </p:nvSpPr>
        <p:spPr bwMode="auto">
          <a:xfrm>
            <a:off x="1564727" y="2245625"/>
            <a:ext cx="8242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/>
              <a:t>GAPDH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95842" y="3583092"/>
            <a:ext cx="407462" cy="461653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/>
                <a:cs typeface="Arial"/>
              </a:rPr>
              <a:t>D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865234" y="97398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725490" y="146460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8598189" y="232948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00" name="TextBox 4"/>
          <p:cNvSpPr txBox="1">
            <a:spLocks noChangeArrowheads="1"/>
          </p:cNvSpPr>
          <p:nvPr/>
        </p:nvSpPr>
        <p:spPr bwMode="auto">
          <a:xfrm>
            <a:off x="53425" y="1128388"/>
            <a:ext cx="654682" cy="53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dirty="0">
                <a:latin typeface="Arial"/>
                <a:cs typeface="Arial"/>
              </a:rPr>
              <a:t>MW</a:t>
            </a:r>
          </a:p>
          <a:p>
            <a:pPr algn="ctr" eaLnBrk="1" hangingPunct="1"/>
            <a:r>
              <a:rPr lang="en-US" sz="1400" dirty="0">
                <a:latin typeface="Arial"/>
                <a:cs typeface="Arial"/>
              </a:rPr>
              <a:t>(kDa)</a:t>
            </a:r>
          </a:p>
        </p:txBody>
      </p:sp>
      <p:sp>
        <p:nvSpPr>
          <p:cNvPr id="101" name="TextBox 4"/>
          <p:cNvSpPr txBox="1">
            <a:spLocks noChangeArrowheads="1"/>
          </p:cNvSpPr>
          <p:nvPr/>
        </p:nvSpPr>
        <p:spPr bwMode="auto">
          <a:xfrm>
            <a:off x="20748" y="4191696"/>
            <a:ext cx="654682" cy="53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dirty="0">
                <a:latin typeface="Arial"/>
                <a:cs typeface="Arial"/>
              </a:rPr>
              <a:t>MW</a:t>
            </a:r>
          </a:p>
          <a:p>
            <a:pPr algn="ctr" eaLnBrk="1" hangingPunct="1"/>
            <a:r>
              <a:rPr lang="en-US" sz="1400" dirty="0">
                <a:latin typeface="Arial"/>
                <a:cs typeface="Arial"/>
              </a:rPr>
              <a:t>(kDa)</a:t>
            </a:r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2677940" y="401461"/>
            <a:ext cx="251460" cy="0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2677940" y="1564898"/>
            <a:ext cx="251460" cy="0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2673738" y="2970997"/>
            <a:ext cx="251460" cy="0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2641934" y="4237804"/>
            <a:ext cx="251460" cy="0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>
            <a:off x="2638185" y="5648001"/>
            <a:ext cx="251460" cy="0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85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49</Words>
  <Application>Microsoft Macintosh PowerPoint</Application>
  <PresentationFormat>Custom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ＭＳ Ｐゴシック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Camille Duran</dc:creator>
  <cp:lastModifiedBy>Camille Duran</cp:lastModifiedBy>
  <cp:revision>16</cp:revision>
  <dcterms:created xsi:type="dcterms:W3CDTF">2017-10-26T01:36:19Z</dcterms:created>
  <dcterms:modified xsi:type="dcterms:W3CDTF">2017-11-30T18:42:58Z</dcterms:modified>
</cp:coreProperties>
</file>