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3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97"/>
  </p:normalViewPr>
  <p:slideViewPr>
    <p:cSldViewPr snapToGrid="0" snapToObjects="1" showGuides="1">
      <p:cViewPr varScale="1">
        <p:scale>
          <a:sx n="90" d="100"/>
          <a:sy n="90" d="100"/>
        </p:scale>
        <p:origin x="368" y="192"/>
      </p:cViewPr>
      <p:guideLst>
        <p:guide orient="horz" pos="216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EBD96-1262-5A42-A424-41425B44002A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DB588-9035-C44A-AD72-19759D3DD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5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40" y="167963"/>
            <a:ext cx="4355287" cy="32186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638" y="77437"/>
            <a:ext cx="4164178" cy="33092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3706" y="95405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82673" y="149338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7536" y="99483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2996" y="146916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89045" y="86737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71121" y="86930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0658" y="79634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9625" y="233028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0530" y="78900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85990" y="2354187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95997" y="101446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94115" y="127306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5964" y="130757"/>
            <a:ext cx="156324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WSS+S1P+GF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16" y="3415227"/>
            <a:ext cx="3600907" cy="3329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552" y="3395110"/>
            <a:ext cx="3570732" cy="334944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156488" y="583329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Arial"/>
                <a:cs typeface="Arial"/>
              </a:rPr>
              <a:t>***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84937" y="5857196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***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87490" y="586761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Arial"/>
                <a:cs typeface="Arial"/>
              </a:rPr>
              <a:t>***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99897" y="590755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***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64788" y="3478889"/>
            <a:ext cx="1476686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>
                <a:latin typeface="Arial" charset="0"/>
                <a:ea typeface="Arial" charset="0"/>
                <a:cs typeface="Arial" charset="0"/>
              </a:rPr>
              <a:t>WSS+S1P+GF</a:t>
            </a:r>
            <a:endParaRPr lang="en-US" sz="15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95546" y="3533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Supplementary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Figure 3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6494" y="3572075"/>
            <a:ext cx="406910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C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5707" y="300217"/>
            <a:ext cx="406910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A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94215" y="300217"/>
            <a:ext cx="389928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B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82158" y="3525953"/>
            <a:ext cx="407462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D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410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25</Words>
  <Application>Microsoft Macintosh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Camille Duran</dc:creator>
  <cp:lastModifiedBy>Camille Duran</cp:lastModifiedBy>
  <cp:revision>17</cp:revision>
  <dcterms:created xsi:type="dcterms:W3CDTF">2017-10-26T01:36:19Z</dcterms:created>
  <dcterms:modified xsi:type="dcterms:W3CDTF">2017-11-30T18:43:14Z</dcterms:modified>
</cp:coreProperties>
</file>