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5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97"/>
  </p:normalViewPr>
  <p:slideViewPr>
    <p:cSldViewPr snapToGrid="0" snapToObjects="1" showGuides="1">
      <p:cViewPr varScale="1">
        <p:scale>
          <a:sx n="90" d="100"/>
          <a:sy n="90" d="100"/>
        </p:scale>
        <p:origin x="368" y="192"/>
      </p:cViewPr>
      <p:guideLst>
        <p:guide orient="horz" pos="216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EBD96-1262-5A42-A424-41425B44002A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DB588-9035-C44A-AD72-19759D3DD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5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FP transduction Density V.2-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5924" y="756150"/>
            <a:ext cx="3831494" cy="29084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65069" y="1448955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n.s</a:t>
            </a:r>
            <a:r>
              <a:rPr lang="en-US" sz="1200" dirty="0" smtClean="0">
                <a:latin typeface="Arial"/>
                <a:cs typeface="Arial"/>
              </a:rPr>
              <a:t>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9063" y="1214117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n.s</a:t>
            </a:r>
            <a:r>
              <a:rPr lang="en-US" sz="1200" dirty="0" smtClean="0">
                <a:latin typeface="Arial"/>
                <a:cs typeface="Arial"/>
              </a:rPr>
              <a:t>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09834" y="3533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Supplementary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Figure 4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28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</Words>
  <Application>Microsoft Macintosh PowerPoint</Application>
  <PresentationFormat>Custom</PresentationFormat>
  <Paragraphs>3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Camille Duran</dc:creator>
  <cp:lastModifiedBy>Camille Duran</cp:lastModifiedBy>
  <cp:revision>18</cp:revision>
  <dcterms:created xsi:type="dcterms:W3CDTF">2017-10-26T01:36:19Z</dcterms:created>
  <dcterms:modified xsi:type="dcterms:W3CDTF">2017-11-30T18:43:27Z</dcterms:modified>
</cp:coreProperties>
</file>