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2" r:id="rId2"/>
    <p:sldId id="256" r:id="rId3"/>
    <p:sldId id="269" r:id="rId4"/>
    <p:sldId id="268" r:id="rId5"/>
    <p:sldId id="259" r:id="rId6"/>
    <p:sldId id="263" r:id="rId7"/>
    <p:sldId id="270" r:id="rId8"/>
    <p:sldId id="271" r:id="rId9"/>
    <p:sldId id="273" r:id="rId10"/>
    <p:sldId id="27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353" autoAdjust="0"/>
    <p:restoredTop sz="92298" autoAdjust="0"/>
  </p:normalViewPr>
  <p:slideViewPr>
    <p:cSldViewPr snapToGrid="0">
      <p:cViewPr>
        <p:scale>
          <a:sx n="50" d="100"/>
          <a:sy n="50" d="100"/>
        </p:scale>
        <p:origin x="-394" y="-7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2019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6AD98-95D6-4A77-A8C9-73407F992B3B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CB5B3-B90E-43C0-81C3-9AE391585B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412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Supplemental Figure S.1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B5B3-B90E-43C0-81C3-9AE391585BE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11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 staining – F480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B5B3-B90E-43C0-81C3-9AE391585BE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50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CB5B3-B90E-43C0-81C3-9AE391585BE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24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Figure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C42B8-61C2-4A08-9E20-6766B5FCCB1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20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365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980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73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51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9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596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490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87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4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05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4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92EA9-A49F-4145-9F9D-703AE6528BE0}" type="datetimeFigureOut">
              <a:rPr lang="en-US" smtClean="0"/>
              <a:t>8/1/2018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7AA8D-B1CC-4894-B7F3-049E62F8C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586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tiff"/><Relationship Id="rId5" Type="http://schemas.openxmlformats.org/officeDocument/2006/relationships/image" Target="../media/image19.tiff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49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48.png"/><Relationship Id="rId5" Type="http://schemas.openxmlformats.org/officeDocument/2006/relationships/image" Target="../media/image44.png"/><Relationship Id="rId10" Type="http://schemas.microsoft.com/office/2007/relationships/hdphoto" Target="../media/hdphoto2.wdp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400"/>
          <a:stretch/>
        </p:blipFill>
        <p:spPr>
          <a:xfrm>
            <a:off x="1628775" y="244923"/>
            <a:ext cx="4552950" cy="64284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6570" y="302656"/>
            <a:ext cx="4567655" cy="64027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856D1A3-8DDA-4922-8003-1B417D2D6036}"/>
              </a:ext>
            </a:extLst>
          </p:cNvPr>
          <p:cNvSpPr txBox="1"/>
          <p:nvPr/>
        </p:nvSpPr>
        <p:spPr>
          <a:xfrm>
            <a:off x="11149535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34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308" y="0"/>
            <a:ext cx="11689384" cy="6858000"/>
          </a:xfrm>
          <a:prstGeom prst="rect">
            <a:avLst/>
          </a:prstGeom>
        </p:spPr>
      </p:pic>
      <p:sp>
        <p:nvSpPr>
          <p:cNvPr id="4" name="TextBox 3">
            <a:extLst/>
          </p:cNvPr>
          <p:cNvSpPr txBox="1"/>
          <p:nvPr/>
        </p:nvSpPr>
        <p:spPr>
          <a:xfrm>
            <a:off x="11047937" y="6519016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875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990"/>
          <a:stretch/>
        </p:blipFill>
        <p:spPr>
          <a:xfrm>
            <a:off x="2133600" y="304783"/>
            <a:ext cx="8682739" cy="26946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9314" y="3132925"/>
            <a:ext cx="3725243" cy="34261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ACB33FF-1FDF-4588-87C4-956A09F420EB}"/>
              </a:ext>
            </a:extLst>
          </p:cNvPr>
          <p:cNvSpPr txBox="1"/>
          <p:nvPr/>
        </p:nvSpPr>
        <p:spPr>
          <a:xfrm>
            <a:off x="11024349" y="6374449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09472" y="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59314" y="3436058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90554" y="3397811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grpSp>
        <p:nvGrpSpPr>
          <p:cNvPr id="12" name="Group 11">
            <a:extLst/>
          </p:cNvPr>
          <p:cNvGrpSpPr/>
          <p:nvPr/>
        </p:nvGrpSpPr>
        <p:grpSpPr>
          <a:xfrm>
            <a:off x="5749412" y="3767143"/>
            <a:ext cx="3820637" cy="2752681"/>
            <a:chOff x="4943236" y="-35833"/>
            <a:chExt cx="2968704" cy="2169288"/>
          </a:xfrm>
        </p:grpSpPr>
        <p:pic>
          <p:nvPicPr>
            <p:cNvPr id="13" name="Picture 12">
              <a:extLst/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3236" y="43546"/>
              <a:ext cx="1491737" cy="2089909"/>
            </a:xfrm>
            <a:prstGeom prst="rect">
              <a:avLst/>
            </a:prstGeom>
          </p:spPr>
        </p:pic>
        <p:pic>
          <p:nvPicPr>
            <p:cNvPr id="14" name="Picture 13">
              <a:extLst/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34973" y="-35833"/>
              <a:ext cx="1476967" cy="2104678"/>
            </a:xfrm>
            <a:prstGeom prst="rect">
              <a:avLst/>
            </a:prstGeom>
          </p:spPr>
        </p:pic>
      </p:grpSp>
      <p:sp>
        <p:nvSpPr>
          <p:cNvPr id="15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5749413" y="3593839"/>
            <a:ext cx="3956562" cy="31499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1973824" y="64970"/>
            <a:ext cx="7551176" cy="31499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96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93" y="435196"/>
            <a:ext cx="2877071" cy="23633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8193" y="80045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6" name="TextBox 5">
            <a:extLst/>
          </p:cNvPr>
          <p:cNvSpPr txBox="1"/>
          <p:nvPr/>
        </p:nvSpPr>
        <p:spPr>
          <a:xfrm>
            <a:off x="11149535" y="6446617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S3</a:t>
            </a:r>
            <a:endParaRPr lang="en-US" dirty="0"/>
          </a:p>
        </p:txBody>
      </p:sp>
      <p:pic>
        <p:nvPicPr>
          <p:cNvPr id="12" name="Picture 11">
            <a:extLst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126" y="3264579"/>
            <a:ext cx="2754138" cy="321352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57077" y="324807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</a:t>
            </a:r>
            <a:endParaRPr lang="en-US" b="1" dirty="0"/>
          </a:p>
        </p:txBody>
      </p:sp>
      <p:pic>
        <p:nvPicPr>
          <p:cNvPr id="14" name="Picture 13">
            <a:extLst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6679" y="3633912"/>
            <a:ext cx="2831938" cy="2997372"/>
          </a:xfrm>
          <a:prstGeom prst="rect">
            <a:avLst/>
          </a:prstGeom>
        </p:spPr>
      </p:pic>
      <p:pic>
        <p:nvPicPr>
          <p:cNvPr id="15" name="Picture 14">
            <a:extLst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3733" y="3733338"/>
            <a:ext cx="2862946" cy="289794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461874" y="336400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125"/>
          <a:stretch/>
        </p:blipFill>
        <p:spPr bwMode="auto">
          <a:xfrm>
            <a:off x="4907595" y="244833"/>
            <a:ext cx="6152616" cy="320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4861651" y="250530"/>
            <a:ext cx="6331230" cy="31499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599892" y="14271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216224" y="3635862"/>
            <a:ext cx="300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4861651" y="3557627"/>
            <a:ext cx="6331230" cy="3149941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64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2856653" y="143133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RENCA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859" y="3671245"/>
            <a:ext cx="2385832" cy="23500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710" y="1746826"/>
            <a:ext cx="2785017" cy="2743200"/>
          </a:xfrm>
          <a:prstGeom prst="rect">
            <a:avLst/>
          </a:prstGeom>
        </p:spPr>
      </p:pic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3439727" y="985848"/>
            <a:ext cx="788362" cy="92451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3439727" y="2944933"/>
            <a:ext cx="952096" cy="84427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E28A5BB0-5813-40BE-9069-2D33EC75727C}"/>
              </a:ext>
            </a:extLst>
          </p:cNvPr>
          <p:cNvSpPr txBox="1"/>
          <p:nvPr/>
        </p:nvSpPr>
        <p:spPr>
          <a:xfrm>
            <a:off x="11149535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BDD82A71-0D45-4885-B62D-3AC93DCE4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8022" y="594925"/>
            <a:ext cx="2385507" cy="235000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514E4F8-93BC-448E-823C-32414771C33C}"/>
              </a:ext>
            </a:extLst>
          </p:cNvPr>
          <p:cNvSpPr txBox="1"/>
          <p:nvPr/>
        </p:nvSpPr>
        <p:spPr>
          <a:xfrm>
            <a:off x="9122781" y="4092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RENCA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61A5249C-8CDD-4150-B281-B279B2B2EB37}"/>
              </a:ext>
            </a:extLst>
          </p:cNvPr>
          <p:cNvGrpSpPr/>
          <p:nvPr/>
        </p:nvGrpSpPr>
        <p:grpSpPr>
          <a:xfrm>
            <a:off x="8177349" y="512466"/>
            <a:ext cx="2625634" cy="6202156"/>
            <a:chOff x="3506885" y="338710"/>
            <a:chExt cx="1913669" cy="460716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F3FEFFC5-CE3D-448C-8010-856027803B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4754"/>
            <a:stretch/>
          </p:blipFill>
          <p:spPr>
            <a:xfrm>
              <a:off x="3637946" y="392851"/>
              <a:ext cx="1719113" cy="195599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xmlns="" id="{3F1C466D-FC26-40D3-B98F-993147D68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9403" y="2317942"/>
              <a:ext cx="1821151" cy="2405084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27" name="Rectangle: Rounded Corners 15">
              <a:extLst>
                <a:ext uri="{FF2B5EF4-FFF2-40B4-BE49-F238E27FC236}">
                  <a16:creationId xmlns:a16="http://schemas.microsoft.com/office/drawing/2014/main" xmlns="" id="{5386D7AE-4FF9-458F-8612-A37421F1A2F6}"/>
                </a:ext>
              </a:extLst>
            </p:cNvPr>
            <p:cNvSpPr/>
            <p:nvPr/>
          </p:nvSpPr>
          <p:spPr>
            <a:xfrm>
              <a:off x="3506885" y="338710"/>
              <a:ext cx="1866833" cy="460716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908D499D-801A-4596-AD38-2E52F90A1D76}"/>
              </a:ext>
            </a:extLst>
          </p:cNvPr>
          <p:cNvSpPr txBox="1"/>
          <p:nvPr/>
        </p:nvSpPr>
        <p:spPr>
          <a:xfrm>
            <a:off x="361247" y="29162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7F5EF88F-0B07-4FCB-8CEF-9F8A90B4D72D}"/>
              </a:ext>
            </a:extLst>
          </p:cNvPr>
          <p:cNvSpPr txBox="1"/>
          <p:nvPr/>
        </p:nvSpPr>
        <p:spPr>
          <a:xfrm>
            <a:off x="7725141" y="41025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30" name="Rectangle: Rounded Corners 15">
            <a:extLst>
              <a:ext uri="{FF2B5EF4-FFF2-40B4-BE49-F238E27FC236}">
                <a16:creationId xmlns:a16="http://schemas.microsoft.com/office/drawing/2014/main" xmlns="" id="{5386D7AE-4FF9-458F-8612-A37421F1A2F6}"/>
              </a:ext>
            </a:extLst>
          </p:cNvPr>
          <p:cNvSpPr/>
          <p:nvPr/>
        </p:nvSpPr>
        <p:spPr>
          <a:xfrm>
            <a:off x="523311" y="512466"/>
            <a:ext cx="6321626" cy="587395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57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61C48D5-8E6D-4944-AAE7-8AC452D3A63E}"/>
              </a:ext>
            </a:extLst>
          </p:cNvPr>
          <p:cNvSpPr txBox="1"/>
          <p:nvPr/>
        </p:nvSpPr>
        <p:spPr>
          <a:xfrm>
            <a:off x="11149535" y="6468689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S5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1D901ED-3715-441D-A20E-C6BC77EF85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4340" y="440832"/>
            <a:ext cx="3364592" cy="24690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017ADE40-0FAE-4AC0-A06E-15A2A1DDF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556" y="193809"/>
            <a:ext cx="3072650" cy="304216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77F07684-A687-417D-93A4-0B6C323760F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939" y="3235977"/>
            <a:ext cx="3072651" cy="31257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6CEF263-7D5C-4F78-BD52-4AA04158D2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340" y="3691962"/>
            <a:ext cx="3182377" cy="2747511"/>
          </a:xfrm>
          <a:prstGeom prst="rect">
            <a:avLst/>
          </a:prstGeom>
        </p:spPr>
      </p:pic>
      <p:sp>
        <p:nvSpPr>
          <p:cNvPr id="13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2127976" y="203380"/>
            <a:ext cx="7149374" cy="634303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9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D3F3AC9D-EFCA-48E3-B16F-7303CAFFBB5B}"/>
              </a:ext>
            </a:extLst>
          </p:cNvPr>
          <p:cNvSpPr txBox="1"/>
          <p:nvPr/>
        </p:nvSpPr>
        <p:spPr>
          <a:xfrm>
            <a:off x="11149535" y="-1801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S6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F7B75E6-7062-4865-A267-961BB8DD86CB}"/>
              </a:ext>
            </a:extLst>
          </p:cNvPr>
          <p:cNvSpPr txBox="1"/>
          <p:nvPr/>
        </p:nvSpPr>
        <p:spPr>
          <a:xfrm>
            <a:off x="-38100" y="-18018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FDF1B69-06B7-4825-959A-A302ED255D03}"/>
              </a:ext>
            </a:extLst>
          </p:cNvPr>
          <p:cNvSpPr txBox="1"/>
          <p:nvPr/>
        </p:nvSpPr>
        <p:spPr>
          <a:xfrm>
            <a:off x="3098130" y="-18018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C6C4A72-DDDE-4739-B66D-4B31767B6102}"/>
              </a:ext>
            </a:extLst>
          </p:cNvPr>
          <p:cNvSpPr txBox="1"/>
          <p:nvPr/>
        </p:nvSpPr>
        <p:spPr>
          <a:xfrm>
            <a:off x="6587288" y="-18018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39C3FAA-695B-4B18-8787-747EEC7A40C0}"/>
              </a:ext>
            </a:extLst>
          </p:cNvPr>
          <p:cNvSpPr txBox="1"/>
          <p:nvPr/>
        </p:nvSpPr>
        <p:spPr>
          <a:xfrm>
            <a:off x="9239208" y="-18018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E52F477-75A1-4C6D-94FB-D58ADE73B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05" y="222767"/>
            <a:ext cx="11725645" cy="33742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D1FA3A9-A0C7-47BD-AF3B-7FDF5FA15A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0" y="3833432"/>
            <a:ext cx="5696320" cy="14932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5CDFD71F-7914-48ED-AE92-1DC21DC126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1629" y="5276428"/>
            <a:ext cx="3780371" cy="15758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10BE60B5-9D53-4016-A729-E2E133774A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56929" y="3773102"/>
            <a:ext cx="3780371" cy="15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7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/>
          </p:cNvPr>
          <p:cNvSpPr txBox="1"/>
          <p:nvPr/>
        </p:nvSpPr>
        <p:spPr>
          <a:xfrm>
            <a:off x="11149533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7707" y="0"/>
            <a:ext cx="4492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36" y="382092"/>
            <a:ext cx="3070107" cy="222898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818" y="85867"/>
            <a:ext cx="2034805" cy="25252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5698" y="85868"/>
            <a:ext cx="1895673" cy="2525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86371" y="-262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7964" y="85866"/>
            <a:ext cx="2121570" cy="252530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1712" y="85866"/>
            <a:ext cx="2026573" cy="252530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948141" y="-262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636" y="3830812"/>
            <a:ext cx="2010662" cy="24860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53881" y="3830812"/>
            <a:ext cx="1979490" cy="24860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64614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7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7172621" y="182037"/>
            <a:ext cx="3785664" cy="25421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3162477" y="182037"/>
            <a:ext cx="3785664" cy="25421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147707" y="3937030"/>
            <a:ext cx="3785664" cy="25421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618" y="3380015"/>
            <a:ext cx="3334226" cy="29407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7401" y="3386581"/>
            <a:ext cx="2304279" cy="2847871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950075" y="3370445"/>
            <a:ext cx="2519302" cy="28455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0011" y="275225"/>
            <a:ext cx="3726792" cy="2542815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354420" y="3686178"/>
            <a:ext cx="2943746" cy="25482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62" y="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83569" y="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424" y="3099197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74116" y="3075140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0939" y="145533"/>
            <a:ext cx="2119800" cy="720565"/>
          </a:xfrm>
          <a:prstGeom prst="rect">
            <a:avLst/>
          </a:prstGeom>
        </p:spPr>
      </p:pic>
      <p:pic>
        <p:nvPicPr>
          <p:cNvPr id="12" name="Picture 11">
            <a:extLst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47676" y="830321"/>
            <a:ext cx="2618825" cy="1828800"/>
          </a:xfrm>
          <a:prstGeom prst="rect">
            <a:avLst/>
          </a:prstGeom>
        </p:spPr>
      </p:pic>
      <p:pic>
        <p:nvPicPr>
          <p:cNvPr id="13" name="Picture 12">
            <a:extLst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42299" y="825467"/>
            <a:ext cx="2586776" cy="1828800"/>
          </a:xfrm>
          <a:prstGeom prst="rect">
            <a:avLst/>
          </a:prstGeom>
        </p:spPr>
      </p:pic>
      <p:pic>
        <p:nvPicPr>
          <p:cNvPr id="14" name="Picture 13">
            <a:extLst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69426" y="825467"/>
            <a:ext cx="2585193" cy="18288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149535" y="6488668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S8</a:t>
            </a:r>
            <a:endParaRPr lang="en-US" dirty="0"/>
          </a:p>
        </p:txBody>
      </p:sp>
      <p:sp>
        <p:nvSpPr>
          <p:cNvPr id="16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184341" y="182037"/>
            <a:ext cx="7082160" cy="254211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6634411" y="3362284"/>
            <a:ext cx="5246296" cy="30215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9">
            <a:extLst>
              <a:ext uri="{FF2B5EF4-FFF2-40B4-BE49-F238E27FC236}">
                <a16:creationId xmlns:a16="http://schemas.microsoft.com/office/drawing/2014/main" xmlns="" id="{D68D6ADF-8B54-4A79-8D72-A8C2AC11D302}"/>
              </a:ext>
            </a:extLst>
          </p:cNvPr>
          <p:cNvSpPr/>
          <p:nvPr/>
        </p:nvSpPr>
        <p:spPr>
          <a:xfrm>
            <a:off x="236939" y="3299252"/>
            <a:ext cx="6020985" cy="302156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71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1922011"/>
            <a:ext cx="7665923" cy="2763912"/>
            <a:chOff x="61544" y="1728587"/>
            <a:chExt cx="7665923" cy="2763912"/>
          </a:xfrm>
        </p:grpSpPr>
        <p:sp>
          <p:nvSpPr>
            <p:cNvPr id="4" name="TextBox 3"/>
            <p:cNvSpPr txBox="1"/>
            <p:nvPr/>
          </p:nvSpPr>
          <p:spPr>
            <a:xfrm>
              <a:off x="61544" y="3207894"/>
              <a:ext cx="9134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Control Diet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843972" y="1728587"/>
              <a:ext cx="6883495" cy="2763912"/>
              <a:chOff x="843972" y="1728587"/>
              <a:chExt cx="6883495" cy="276391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843972" y="1728587"/>
                <a:ext cx="6883495" cy="2763910"/>
                <a:chOff x="843972" y="1728587"/>
                <a:chExt cx="6883495" cy="2763910"/>
              </a:xfrm>
            </p:grpSpPr>
            <p:pic>
              <p:nvPicPr>
                <p:cNvPr id="9" name="Picture 5"/>
                <p:cNvPicPr>
                  <a:picLocks noChangeAspect="1" noChangeArrowheads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788"/>
                <a:stretch/>
              </p:blipFill>
              <p:spPr bwMode="auto">
                <a:xfrm>
                  <a:off x="843972" y="1736651"/>
                  <a:ext cx="6830743" cy="275584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0" name="Rectangle 9"/>
                <p:cNvSpPr/>
                <p:nvPr/>
              </p:nvSpPr>
              <p:spPr>
                <a:xfrm rot="5400000">
                  <a:off x="7103351" y="1960825"/>
                  <a:ext cx="856354" cy="391878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" name="Rectangle 7"/>
              <p:cNvSpPr/>
              <p:nvPr/>
            </p:nvSpPr>
            <p:spPr>
              <a:xfrm rot="5400000">
                <a:off x="6894587" y="3659619"/>
                <a:ext cx="1524954" cy="1408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80997" y="2635386"/>
              <a:ext cx="56297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80MR</a:t>
              </a:r>
            </a:p>
          </p:txBody>
        </p:sp>
      </p:grpSp>
      <p:pic>
        <p:nvPicPr>
          <p:cNvPr id="11" name="Picture 17" descr="S:\Dr. Pili's Lab\Ashley Orillion\16S mircobiome Sequencing\Results_6668_Orillion\summary\06_taxonomy_community\04_taxa_phylogeny\Ctl236_tree_annot.png"/>
          <p:cNvPicPr>
            <a:picLocks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" t="9452" r="5833" b="2189"/>
          <a:stretch/>
        </p:blipFill>
        <p:spPr bwMode="auto">
          <a:xfrm>
            <a:off x="7076041" y="4246944"/>
            <a:ext cx="2402073" cy="262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r="3032" b="9605"/>
          <a:stretch/>
        </p:blipFill>
        <p:spPr bwMode="auto">
          <a:xfrm>
            <a:off x="4044462" y="140835"/>
            <a:ext cx="2870979" cy="1765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715" y="4219009"/>
            <a:ext cx="1637859" cy="813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r="3770"/>
          <a:stretch/>
        </p:blipFill>
        <p:spPr>
          <a:xfrm>
            <a:off x="0" y="291115"/>
            <a:ext cx="3693036" cy="857796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873269" y="4746958"/>
            <a:ext cx="6042172" cy="2111042"/>
            <a:chOff x="5465492" y="2979704"/>
            <a:chExt cx="6042172" cy="2111042"/>
          </a:xfrm>
        </p:grpSpPr>
        <p:sp>
          <p:nvSpPr>
            <p:cNvPr id="16" name="TextBox 15"/>
            <p:cNvSpPr txBox="1"/>
            <p:nvPr/>
          </p:nvSpPr>
          <p:spPr>
            <a:xfrm>
              <a:off x="6093069" y="2979704"/>
              <a:ext cx="5629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80MR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13156" y="2987821"/>
              <a:ext cx="18297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Control Diet</a:t>
              </a: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465492" y="3292913"/>
              <a:ext cx="6042172" cy="1600094"/>
              <a:chOff x="5465492" y="3292913"/>
              <a:chExt cx="6042172" cy="1600094"/>
            </a:xfrm>
          </p:grpSpPr>
          <p:pic>
            <p:nvPicPr>
              <p:cNvPr id="20" name="Picture 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65492" y="4283852"/>
                <a:ext cx="5798393" cy="609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0"/>
              <p:cNvPicPr>
                <a:picLocks noChangeAspect="1" noChangeArrowheads="1"/>
              </p:cNvPicPr>
              <p:nvPr/>
            </p:nvPicPr>
            <p:blipFill rotWithShape="1"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76"/>
              <a:stretch/>
            </p:blipFill>
            <p:spPr bwMode="auto">
              <a:xfrm>
                <a:off x="5465492" y="3292913"/>
                <a:ext cx="6042172" cy="1002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19" name="Straight Connector 18"/>
            <p:cNvCxnSpPr/>
            <p:nvPr/>
          </p:nvCxnSpPr>
          <p:spPr>
            <a:xfrm>
              <a:off x="7447082" y="3145930"/>
              <a:ext cx="0" cy="1944816"/>
            </a:xfrm>
            <a:prstGeom prst="line">
              <a:avLst/>
            </a:prstGeom>
            <a:ln>
              <a:prstDash val="lgDashDot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131" y="140835"/>
            <a:ext cx="2129363" cy="2198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0" y="80245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799664" y="80245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40716" y="80245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0" y="1795335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8435" y="4458991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E</a:t>
            </a:r>
          </a:p>
        </p:txBody>
      </p:sp>
      <p:cxnSp>
        <p:nvCxnSpPr>
          <p:cNvPr id="28" name="Straight Connector 27"/>
          <p:cNvCxnSpPr>
            <a:cxnSpLocks/>
          </p:cNvCxnSpPr>
          <p:nvPr/>
        </p:nvCxnSpPr>
        <p:spPr>
          <a:xfrm flipH="1" flipV="1">
            <a:off x="3174023" y="3815862"/>
            <a:ext cx="1676693" cy="12080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15" descr="S:\Dr. Pili's Lab\Ashley Orillion\16S mircobiome Sequencing\Results_6668_Orillion\summary\06_taxonomy_community\04_taxa_phylogeny\MR262_tree_annot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" t="9465" r="2036"/>
          <a:stretch/>
        </p:blipFill>
        <p:spPr bwMode="auto">
          <a:xfrm>
            <a:off x="9460523" y="4111004"/>
            <a:ext cx="2722686" cy="2757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0522745" y="3925985"/>
            <a:ext cx="5982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80MR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779675" y="3969945"/>
            <a:ext cx="9948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/>
              <a:t>Control Diet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158407" y="4458991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F</a:t>
            </a: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843972" y="3815862"/>
            <a:ext cx="69460" cy="124430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Arrow: Right 33">
            <a:extLst/>
          </p:cNvPr>
          <p:cNvSpPr>
            <a:spLocks/>
          </p:cNvSpPr>
          <p:nvPr/>
        </p:nvSpPr>
        <p:spPr>
          <a:xfrm rot="10800000">
            <a:off x="6285520" y="5954030"/>
            <a:ext cx="457200" cy="119024"/>
          </a:xfrm>
          <a:prstGeom prst="rightArrow">
            <a:avLst/>
          </a:prstGeom>
          <a:solidFill>
            <a:srgbClr val="00B0F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/>
          </p:cNvPr>
          <p:cNvSpPr>
            <a:spLocks/>
          </p:cNvSpPr>
          <p:nvPr/>
        </p:nvSpPr>
        <p:spPr>
          <a:xfrm rot="10800000">
            <a:off x="6365820" y="5179057"/>
            <a:ext cx="457200" cy="119024"/>
          </a:xfrm>
          <a:prstGeom prst="rightArrow">
            <a:avLst/>
          </a:prstGeom>
          <a:solidFill>
            <a:srgbClr val="00B0F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/>
          </p:cNvPr>
          <p:cNvSpPr>
            <a:spLocks/>
          </p:cNvSpPr>
          <p:nvPr/>
        </p:nvSpPr>
        <p:spPr>
          <a:xfrm rot="10800000">
            <a:off x="6202341" y="6198764"/>
            <a:ext cx="457200" cy="119024"/>
          </a:xfrm>
          <a:prstGeom prst="rightArrow">
            <a:avLst/>
          </a:prstGeom>
          <a:solidFill>
            <a:srgbClr val="00B0F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/>
          </p:cNvPr>
          <p:cNvSpPr txBox="1"/>
          <p:nvPr/>
        </p:nvSpPr>
        <p:spPr>
          <a:xfrm>
            <a:off x="11047937" y="6519016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</a:t>
            </a:r>
            <a:r>
              <a:rPr lang="en-US" dirty="0" smtClean="0"/>
              <a:t>S9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001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23986</TotalTime>
  <Words>71</Words>
  <Application>Microsoft Office PowerPoint</Application>
  <PresentationFormat>Custom</PresentationFormat>
  <Paragraphs>52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97</cp:revision>
  <dcterms:created xsi:type="dcterms:W3CDTF">2017-05-29T03:43:11Z</dcterms:created>
  <dcterms:modified xsi:type="dcterms:W3CDTF">2018-08-01T18:21:32Z</dcterms:modified>
</cp:coreProperties>
</file>