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86" r:id="rId2"/>
  </p:sldIdLst>
  <p:sldSz cx="6858000" cy="9144000" type="letter"/>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 userDrawn="1">
          <p15:clr>
            <a:srgbClr val="A4A3A4"/>
          </p15:clr>
        </p15:guide>
        <p15:guide id="2" pos="3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0" d="100"/>
          <a:sy n="60" d="100"/>
        </p:scale>
        <p:origin x="2458" y="48"/>
      </p:cViewPr>
      <p:guideLst>
        <p:guide orient="horz" pos="336"/>
        <p:guide pos="381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857A847B-886A-4507-B3EB-BCA0ED011A92}" type="datetimeFigureOut">
              <a:rPr lang="en-US" smtClean="0"/>
              <a:t>3/20/2019</a:t>
            </a:fld>
            <a:endParaRPr lang="en-US"/>
          </a:p>
        </p:txBody>
      </p:sp>
      <p:sp>
        <p:nvSpPr>
          <p:cNvPr id="4" name="Slide Image Placeholder 3"/>
          <p:cNvSpPr>
            <a:spLocks noGrp="1" noRot="1" noChangeAspect="1"/>
          </p:cNvSpPr>
          <p:nvPr>
            <p:ph type="sldImg" idx="2"/>
          </p:nvPr>
        </p:nvSpPr>
        <p:spPr>
          <a:xfrm>
            <a:off x="2328863" y="1162050"/>
            <a:ext cx="23526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D9E2282-5C71-41FC-8826-A971F5B7A661}" type="slidenum">
              <a:rPr lang="en-US" smtClean="0"/>
              <a:t>‹#›</a:t>
            </a:fld>
            <a:endParaRPr lang="en-US"/>
          </a:p>
        </p:txBody>
      </p:sp>
    </p:spTree>
    <p:extLst>
      <p:ext uri="{BB962C8B-B14F-4D97-AF65-F5344CB8AC3E}">
        <p14:creationId xmlns:p14="http://schemas.microsoft.com/office/powerpoint/2010/main" val="2324757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1684820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2877273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670997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3139842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2493159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D525F9-40DE-4F04-A75C-D0D8BFB7330C}"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413321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1D525F9-40DE-4F04-A75C-D0D8BFB7330C}" type="datetimeFigureOut">
              <a:rPr lang="en-US" smtClean="0"/>
              <a:t>3/20/2019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3587117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1D525F9-40DE-4F04-A75C-D0D8BFB7330C}" type="datetimeFigureOut">
              <a:rPr lang="en-US" smtClean="0"/>
              <a:t>3/20/2019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428804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D525F9-40DE-4F04-A75C-D0D8BFB7330C}" type="datetimeFigureOut">
              <a:rPr lang="en-US" smtClean="0"/>
              <a:t>3/20/2019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4059855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1D525F9-40DE-4F04-A75C-D0D8BFB7330C}"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2465616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1D525F9-40DE-4F04-A75C-D0D8BFB7330C}"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1152451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1D525F9-40DE-4F04-A75C-D0D8BFB7330C}" type="datetimeFigureOut">
              <a:rPr lang="en-US" smtClean="0"/>
              <a:t>3/20/2019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0EF43BE4-67CA-4D66-AFD6-FFDEEC711406}" type="slidenum">
              <a:rPr lang="en-US" smtClean="0"/>
              <a:t>‹#›</a:t>
            </a:fld>
            <a:endParaRPr lang="en-US"/>
          </a:p>
        </p:txBody>
      </p:sp>
    </p:spTree>
    <p:extLst>
      <p:ext uri="{BB962C8B-B14F-4D97-AF65-F5344CB8AC3E}">
        <p14:creationId xmlns:p14="http://schemas.microsoft.com/office/powerpoint/2010/main" val="520744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og26_Colon_1hrpost EDTA_20x_20Sept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2500" y="1708023"/>
            <a:ext cx="2560638" cy="19272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498600" y="1291237"/>
            <a:ext cx="352583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57200" algn="ctr"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Crypt cell </a:t>
            </a:r>
            <a:r>
              <a:rPr kumimoji="0" lang="en-US" altLang="en-US" sz="14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release</a:t>
            </a:r>
            <a:r>
              <a:rPr kumimoji="0" lang="en-US" altLang="en-US" sz="16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from tissue</a:t>
            </a:r>
            <a:endParaRPr kumimoji="0" lang="en-US" altLang="en-US"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6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4" name="Rectangle 4"/>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5" name="Rectangle 5"/>
          <p:cNvSpPr>
            <a:spLocks noChangeArrowheads="1"/>
          </p:cNvSpPr>
          <p:nvPr/>
        </p:nvSpPr>
        <p:spPr bwMode="auto">
          <a:xfrm>
            <a:off x="838200" y="4094865"/>
            <a:ext cx="52197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Additional file 3: Figure S1:</a:t>
            </a:r>
            <a:r>
              <a:rPr kumimoji="0" lang="en-US"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Appearance of holes after EDTA incubation indicates release of crypts from intestinal tissue. Representative image of colon tissue after EDTA incubation, showing apparent holes and dense cellular spheroids by phase contrast microscope (20X magnification).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176831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20870</TotalTime>
  <Words>51</Words>
  <Application>Microsoft Office PowerPoint</Application>
  <PresentationFormat>Letter Paper (8.5x11 in)</PresentationFormat>
  <Paragraphs>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Iowa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Borcherding, Dana C [B M S]</dc:creator>
  <cp:lastModifiedBy>Borcherding, Dana C [B M S]</cp:lastModifiedBy>
  <cp:revision>225</cp:revision>
  <cp:lastPrinted>2019-02-26T16:00:59Z</cp:lastPrinted>
  <dcterms:created xsi:type="dcterms:W3CDTF">2018-09-21T20:50:05Z</dcterms:created>
  <dcterms:modified xsi:type="dcterms:W3CDTF">2019-03-20T22:27:01Z</dcterms:modified>
</cp:coreProperties>
</file>