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sldIdLst>
    <p:sldId id="287" r:id="rId2"/>
  </p:sldIdLst>
  <p:sldSz cx="6858000" cy="9144000" type="letter"/>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 userDrawn="1">
          <p15:clr>
            <a:srgbClr val="A4A3A4"/>
          </p15:clr>
        </p15:guide>
        <p15:guide id="2" pos="381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60" d="100"/>
          <a:sy n="60" d="100"/>
        </p:scale>
        <p:origin x="2458" y="48"/>
      </p:cViewPr>
      <p:guideLst>
        <p:guide orient="horz" pos="336"/>
        <p:guide pos="381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857A847B-886A-4507-B3EB-BCA0ED011A92}" type="datetimeFigureOut">
              <a:rPr lang="en-US" smtClean="0"/>
              <a:t>3/20/2019</a:t>
            </a:fld>
            <a:endParaRPr lang="en-US"/>
          </a:p>
        </p:txBody>
      </p:sp>
      <p:sp>
        <p:nvSpPr>
          <p:cNvPr id="4" name="Slide Image Placeholder 3"/>
          <p:cNvSpPr>
            <a:spLocks noGrp="1" noRot="1" noChangeAspect="1"/>
          </p:cNvSpPr>
          <p:nvPr>
            <p:ph type="sldImg" idx="2"/>
          </p:nvPr>
        </p:nvSpPr>
        <p:spPr>
          <a:xfrm>
            <a:off x="2328863" y="1162050"/>
            <a:ext cx="23526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6D9E2282-5C71-41FC-8826-A971F5B7A661}" type="slidenum">
              <a:rPr lang="en-US" smtClean="0"/>
              <a:t>‹#›</a:t>
            </a:fld>
            <a:endParaRPr lang="en-US"/>
          </a:p>
        </p:txBody>
      </p:sp>
    </p:spTree>
    <p:extLst>
      <p:ext uri="{BB962C8B-B14F-4D97-AF65-F5344CB8AC3E}">
        <p14:creationId xmlns:p14="http://schemas.microsoft.com/office/powerpoint/2010/main" val="23247574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1D525F9-40DE-4F04-A75C-D0D8BFB7330C}" type="datetimeFigureOut">
              <a:rPr lang="en-US" smtClean="0"/>
              <a:t>3/20/2019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F43BE4-67CA-4D66-AFD6-FFDEEC711406}" type="slidenum">
              <a:rPr lang="en-US" smtClean="0"/>
              <a:t>‹#›</a:t>
            </a:fld>
            <a:endParaRPr lang="en-US"/>
          </a:p>
        </p:txBody>
      </p:sp>
    </p:spTree>
    <p:extLst>
      <p:ext uri="{BB962C8B-B14F-4D97-AF65-F5344CB8AC3E}">
        <p14:creationId xmlns:p14="http://schemas.microsoft.com/office/powerpoint/2010/main" val="16848200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1D525F9-40DE-4F04-A75C-D0D8BFB7330C}" type="datetimeFigureOut">
              <a:rPr lang="en-US" smtClean="0"/>
              <a:t>3/20/2019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F43BE4-67CA-4D66-AFD6-FFDEEC711406}" type="slidenum">
              <a:rPr lang="en-US" smtClean="0"/>
              <a:t>‹#›</a:t>
            </a:fld>
            <a:endParaRPr lang="en-US"/>
          </a:p>
        </p:txBody>
      </p:sp>
    </p:spTree>
    <p:extLst>
      <p:ext uri="{BB962C8B-B14F-4D97-AF65-F5344CB8AC3E}">
        <p14:creationId xmlns:p14="http://schemas.microsoft.com/office/powerpoint/2010/main" val="28772736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1D525F9-40DE-4F04-A75C-D0D8BFB7330C}" type="datetimeFigureOut">
              <a:rPr lang="en-US" smtClean="0"/>
              <a:t>3/20/2019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F43BE4-67CA-4D66-AFD6-FFDEEC711406}" type="slidenum">
              <a:rPr lang="en-US" smtClean="0"/>
              <a:t>‹#›</a:t>
            </a:fld>
            <a:endParaRPr lang="en-US"/>
          </a:p>
        </p:txBody>
      </p:sp>
    </p:spTree>
    <p:extLst>
      <p:ext uri="{BB962C8B-B14F-4D97-AF65-F5344CB8AC3E}">
        <p14:creationId xmlns:p14="http://schemas.microsoft.com/office/powerpoint/2010/main" val="6709971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1D525F9-40DE-4F04-A75C-D0D8BFB7330C}" type="datetimeFigureOut">
              <a:rPr lang="en-US" smtClean="0"/>
              <a:t>3/20/2019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F43BE4-67CA-4D66-AFD6-FFDEEC711406}" type="slidenum">
              <a:rPr lang="en-US" smtClean="0"/>
              <a:t>‹#›</a:t>
            </a:fld>
            <a:endParaRPr lang="en-US"/>
          </a:p>
        </p:txBody>
      </p:sp>
    </p:spTree>
    <p:extLst>
      <p:ext uri="{BB962C8B-B14F-4D97-AF65-F5344CB8AC3E}">
        <p14:creationId xmlns:p14="http://schemas.microsoft.com/office/powerpoint/2010/main" val="31398420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smtClean="0"/>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1D525F9-40DE-4F04-A75C-D0D8BFB7330C}" type="datetimeFigureOut">
              <a:rPr lang="en-US" smtClean="0"/>
              <a:t>3/20/2019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F43BE4-67CA-4D66-AFD6-FFDEEC711406}" type="slidenum">
              <a:rPr lang="en-US" smtClean="0"/>
              <a:t>‹#›</a:t>
            </a:fld>
            <a:endParaRPr lang="en-US"/>
          </a:p>
        </p:txBody>
      </p:sp>
    </p:spTree>
    <p:extLst>
      <p:ext uri="{BB962C8B-B14F-4D97-AF65-F5344CB8AC3E}">
        <p14:creationId xmlns:p14="http://schemas.microsoft.com/office/powerpoint/2010/main" val="24931597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1D525F9-40DE-4F04-A75C-D0D8BFB7330C}" type="datetimeFigureOut">
              <a:rPr lang="en-US" smtClean="0"/>
              <a:t>3/20/2019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F43BE4-67CA-4D66-AFD6-FFDEEC711406}" type="slidenum">
              <a:rPr lang="en-US" smtClean="0"/>
              <a:t>‹#›</a:t>
            </a:fld>
            <a:endParaRPr lang="en-US"/>
          </a:p>
        </p:txBody>
      </p:sp>
    </p:spTree>
    <p:extLst>
      <p:ext uri="{BB962C8B-B14F-4D97-AF65-F5344CB8AC3E}">
        <p14:creationId xmlns:p14="http://schemas.microsoft.com/office/powerpoint/2010/main" val="41332127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1D525F9-40DE-4F04-A75C-D0D8BFB7330C}" type="datetimeFigureOut">
              <a:rPr lang="en-US" smtClean="0"/>
              <a:t>3/20/2019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EF43BE4-67CA-4D66-AFD6-FFDEEC711406}" type="slidenum">
              <a:rPr lang="en-US" smtClean="0"/>
              <a:t>‹#›</a:t>
            </a:fld>
            <a:endParaRPr lang="en-US"/>
          </a:p>
        </p:txBody>
      </p:sp>
    </p:spTree>
    <p:extLst>
      <p:ext uri="{BB962C8B-B14F-4D97-AF65-F5344CB8AC3E}">
        <p14:creationId xmlns:p14="http://schemas.microsoft.com/office/powerpoint/2010/main" val="35871171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1D525F9-40DE-4F04-A75C-D0D8BFB7330C}" type="datetimeFigureOut">
              <a:rPr lang="en-US" smtClean="0"/>
              <a:t>3/20/2019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EF43BE4-67CA-4D66-AFD6-FFDEEC711406}" type="slidenum">
              <a:rPr lang="en-US" smtClean="0"/>
              <a:t>‹#›</a:t>
            </a:fld>
            <a:endParaRPr lang="en-US"/>
          </a:p>
        </p:txBody>
      </p:sp>
    </p:spTree>
    <p:extLst>
      <p:ext uri="{BB962C8B-B14F-4D97-AF65-F5344CB8AC3E}">
        <p14:creationId xmlns:p14="http://schemas.microsoft.com/office/powerpoint/2010/main" val="4288040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D525F9-40DE-4F04-A75C-D0D8BFB7330C}" type="datetimeFigureOut">
              <a:rPr lang="en-US" smtClean="0"/>
              <a:t>3/20/2019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EF43BE4-67CA-4D66-AFD6-FFDEEC711406}" type="slidenum">
              <a:rPr lang="en-US" smtClean="0"/>
              <a:t>‹#›</a:t>
            </a:fld>
            <a:endParaRPr lang="en-US"/>
          </a:p>
        </p:txBody>
      </p:sp>
    </p:spTree>
    <p:extLst>
      <p:ext uri="{BB962C8B-B14F-4D97-AF65-F5344CB8AC3E}">
        <p14:creationId xmlns:p14="http://schemas.microsoft.com/office/powerpoint/2010/main" val="40598558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11D525F9-40DE-4F04-A75C-D0D8BFB7330C}" type="datetimeFigureOut">
              <a:rPr lang="en-US" smtClean="0"/>
              <a:t>3/20/2019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F43BE4-67CA-4D66-AFD6-FFDEEC711406}" type="slidenum">
              <a:rPr lang="en-US" smtClean="0"/>
              <a:t>‹#›</a:t>
            </a:fld>
            <a:endParaRPr lang="en-US"/>
          </a:p>
        </p:txBody>
      </p:sp>
    </p:spTree>
    <p:extLst>
      <p:ext uri="{BB962C8B-B14F-4D97-AF65-F5344CB8AC3E}">
        <p14:creationId xmlns:p14="http://schemas.microsoft.com/office/powerpoint/2010/main" val="24656169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11D525F9-40DE-4F04-A75C-D0D8BFB7330C}" type="datetimeFigureOut">
              <a:rPr lang="en-US" smtClean="0"/>
              <a:t>3/20/2019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F43BE4-67CA-4D66-AFD6-FFDEEC711406}" type="slidenum">
              <a:rPr lang="en-US" smtClean="0"/>
              <a:t>‹#›</a:t>
            </a:fld>
            <a:endParaRPr lang="en-US"/>
          </a:p>
        </p:txBody>
      </p:sp>
    </p:spTree>
    <p:extLst>
      <p:ext uri="{BB962C8B-B14F-4D97-AF65-F5344CB8AC3E}">
        <p14:creationId xmlns:p14="http://schemas.microsoft.com/office/powerpoint/2010/main" val="11524514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11D525F9-40DE-4F04-A75C-D0D8BFB7330C}" type="datetimeFigureOut">
              <a:rPr lang="en-US" smtClean="0"/>
              <a:t>3/20/2019</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0EF43BE4-67CA-4D66-AFD6-FFDEEC711406}" type="slidenum">
              <a:rPr lang="en-US" smtClean="0"/>
              <a:t>‹#›</a:t>
            </a:fld>
            <a:endParaRPr lang="en-US"/>
          </a:p>
        </p:txBody>
      </p:sp>
    </p:spTree>
    <p:extLst>
      <p:ext uri="{BB962C8B-B14F-4D97-AF65-F5344CB8AC3E}">
        <p14:creationId xmlns:p14="http://schemas.microsoft.com/office/powerpoint/2010/main" val="520744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3600" y="1638300"/>
            <a:ext cx="2498725" cy="1874838"/>
          </a:xfrm>
          <a:prstGeom prst="rect">
            <a:avLst/>
          </a:prstGeom>
          <a:noFill/>
          <a:extLst>
            <a:ext uri="{909E8E84-426E-40DD-AFC4-6F175D3DCCD1}">
              <a14:hiddenFill xmlns:a14="http://schemas.microsoft.com/office/drawing/2010/main">
                <a:solidFill>
                  <a:srgbClr val="FFFFFF"/>
                </a:solidFill>
              </a14:hiddenFill>
            </a:ext>
          </a:extLst>
        </p:spPr>
      </p:pic>
      <p:pic>
        <p:nvPicPr>
          <p:cNvPr id="3073"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8700" y="1638300"/>
            <a:ext cx="2498725" cy="1874837"/>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3"/>
          <p:cNvSpPr>
            <a:spLocks noChangeArrowheads="1"/>
          </p:cNvSpPr>
          <p:nvPr/>
        </p:nvSpPr>
        <p:spPr bwMode="auto">
          <a:xfrm>
            <a:off x="215900" y="1246744"/>
            <a:ext cx="59944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Recovery cell freezing media       90% FBS+10% DMSO media</a:t>
            </a:r>
            <a:endParaRPr kumimoji="0" lang="en-US" altLang="en-US" sz="14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a:t>
            </a:r>
            <a:endParaRPr kumimoji="0" lang="en-US" altLang="en-US" sz="1400" b="0" i="0" u="none" strike="noStrike" cap="none" normalizeH="0" baseline="0" dirty="0" smtClean="0">
              <a:ln>
                <a:noFill/>
              </a:ln>
              <a:solidFill>
                <a:schemeClr val="tx1"/>
              </a:solidFill>
              <a:effectLst/>
              <a:latin typeface="Arial" panose="020B0604020202020204" pitchFamily="34" charset="0"/>
              <a:cs typeface="Arial" panose="020B0604020202020204" pitchFamily="34" charset="0"/>
            </a:endParaRPr>
          </a:p>
        </p:txBody>
      </p:sp>
      <p:sp>
        <p:nvSpPr>
          <p:cNvPr id="3" name="Rectangle 4"/>
          <p:cNvSpPr>
            <a:spLocks noChangeArrowheads="1"/>
          </p:cNvSpPr>
          <p:nvPr/>
        </p:nvSpPr>
        <p:spPr bwMode="auto">
          <a:xfrm>
            <a:off x="0" y="2332038"/>
            <a:ext cx="6858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4" name="Rectangle 5"/>
          <p:cNvSpPr>
            <a:spLocks noChangeArrowheads="1"/>
          </p:cNvSpPr>
          <p:nvPr/>
        </p:nvSpPr>
        <p:spPr bwMode="auto">
          <a:xfrm>
            <a:off x="863600" y="3915905"/>
            <a:ext cx="5203825"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Additional file 4: Figure S2.</a:t>
            </a:r>
            <a:r>
              <a:rPr kumimoji="0" lang="en-US" altLang="en-US" sz="12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Comparison of medium for</a:t>
            </a:r>
            <a:r>
              <a:rPr kumimoji="0" lang="en-US" altLang="en-US" sz="1200" b="0" i="0" u="none" strike="noStrike" cap="none" normalizeH="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a:t>
            </a:r>
            <a:r>
              <a:rPr kumimoji="0" lang="en-US" altLang="en-US" sz="12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cryopreservation. Representative images of fully differentiated canine enteroids by phase contrast microscope (5X magnification). There was no discernable difference in quality or quantity of organoids recovered after freezing with either commercial cell freezing media (Invitrogen) or 90% FBS with 10% DMSO.</a:t>
            </a:r>
            <a:endParaRPr kumimoji="0" lang="en-US" altLang="en-US" sz="400" b="0" i="0" u="none" strike="noStrike" cap="none" normalizeH="0" baseline="0" dirty="0" smtClean="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57067980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20871</TotalTime>
  <Words>73</Words>
  <Application>Microsoft Office PowerPoint</Application>
  <PresentationFormat>Letter Paper (8.5x11 in)</PresentationFormat>
  <Paragraphs>4</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PowerPoint Presentation</vt:lpstr>
    </vt:vector>
  </TitlesOfParts>
  <Company>Iowa State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Borcherding, Dana C [B M S]</dc:creator>
  <cp:lastModifiedBy>Borcherding, Dana C [B M S]</cp:lastModifiedBy>
  <cp:revision>225</cp:revision>
  <cp:lastPrinted>2019-02-26T16:00:59Z</cp:lastPrinted>
  <dcterms:created xsi:type="dcterms:W3CDTF">2018-09-21T20:50:05Z</dcterms:created>
  <dcterms:modified xsi:type="dcterms:W3CDTF">2019-03-20T22:26:49Z</dcterms:modified>
</cp:coreProperties>
</file>