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12192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43" d="100"/>
          <a:sy n="43" d="100"/>
        </p:scale>
        <p:origin x="22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E0C7-90B6-45DD-8FA0-C9666EA25435}" type="datetimeFigureOut">
              <a:rPr lang="nb-NO" smtClean="0"/>
              <a:t>31.01.2019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2BD3-B667-49AA-9CD9-0164FC3EE7B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36435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E0C7-90B6-45DD-8FA0-C9666EA25435}" type="datetimeFigureOut">
              <a:rPr lang="nb-NO" smtClean="0"/>
              <a:t>31.01.2019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2BD3-B667-49AA-9CD9-0164FC3EE7B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1174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E0C7-90B6-45DD-8FA0-C9666EA25435}" type="datetimeFigureOut">
              <a:rPr lang="nb-NO" smtClean="0"/>
              <a:t>31.01.2019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2BD3-B667-49AA-9CD9-0164FC3EE7B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2651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E0C7-90B6-45DD-8FA0-C9666EA25435}" type="datetimeFigureOut">
              <a:rPr lang="nb-NO" smtClean="0"/>
              <a:t>31.01.2019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2BD3-B667-49AA-9CD9-0164FC3EE7B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5630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E0C7-90B6-45DD-8FA0-C9666EA25435}" type="datetimeFigureOut">
              <a:rPr lang="nb-NO" smtClean="0"/>
              <a:t>31.01.2019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2BD3-B667-49AA-9CD9-0164FC3EE7B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2147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E0C7-90B6-45DD-8FA0-C9666EA25435}" type="datetimeFigureOut">
              <a:rPr lang="nb-NO" smtClean="0"/>
              <a:t>31.01.2019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2BD3-B667-49AA-9CD9-0164FC3EE7B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23614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E0C7-90B6-45DD-8FA0-C9666EA25435}" type="datetimeFigureOut">
              <a:rPr lang="nb-NO" smtClean="0"/>
              <a:t>31.01.2019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2BD3-B667-49AA-9CD9-0164FC3EE7B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23356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E0C7-90B6-45DD-8FA0-C9666EA25435}" type="datetimeFigureOut">
              <a:rPr lang="nb-NO" smtClean="0"/>
              <a:t>31.01.2019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2BD3-B667-49AA-9CD9-0164FC3EE7B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0929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E0C7-90B6-45DD-8FA0-C9666EA25435}" type="datetimeFigureOut">
              <a:rPr lang="nb-NO" smtClean="0"/>
              <a:t>31.01.2019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2BD3-B667-49AA-9CD9-0164FC3EE7B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7492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E0C7-90B6-45DD-8FA0-C9666EA25435}" type="datetimeFigureOut">
              <a:rPr lang="nb-NO" smtClean="0"/>
              <a:t>31.01.2019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2BD3-B667-49AA-9CD9-0164FC3EE7B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41682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3E0C7-90B6-45DD-8FA0-C9666EA25435}" type="datetimeFigureOut">
              <a:rPr lang="nb-NO" smtClean="0"/>
              <a:t>31.01.2019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A2BD3-B667-49AA-9CD9-0164FC3EE7B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9811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3E0C7-90B6-45DD-8FA0-C9666EA25435}" type="datetimeFigureOut">
              <a:rPr lang="nb-NO" smtClean="0"/>
              <a:t>31.01.2019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A2BD3-B667-49AA-9CD9-0164FC3EE7B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6593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63538" y="1449508"/>
            <a:ext cx="5960122" cy="5216813"/>
            <a:chOff x="463538" y="1449508"/>
            <a:chExt cx="5960122" cy="5216813"/>
          </a:xfrm>
        </p:grpSpPr>
        <p:grpSp>
          <p:nvGrpSpPr>
            <p:cNvPr id="15" name="Group 14"/>
            <p:cNvGrpSpPr/>
            <p:nvPr/>
          </p:nvGrpSpPr>
          <p:grpSpPr>
            <a:xfrm>
              <a:off x="463538" y="1449508"/>
              <a:ext cx="5960122" cy="5216813"/>
              <a:chOff x="-697360" y="1661806"/>
              <a:chExt cx="5960122" cy="5216813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-697360" y="2778091"/>
                <a:ext cx="1296559" cy="2723823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 </a:t>
                </a:r>
                <a:r>
                  <a:rPr kumimoji="0" lang="nb-NO" sz="9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Prognostic</a:t>
                </a: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nb-NO" sz="9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value</a:t>
                </a:r>
                <a:endParaRPr kumimoji="0" lang="nb-NO" sz="9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b-NO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Search</a:t>
                </a: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terms </a:t>
                </a:r>
                <a:r>
                  <a:rPr kumimoji="0" lang="nb-NO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combined</a:t>
                </a: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nb-NO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with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"OR":</a:t>
                </a:r>
                <a:endPara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prognosis.mp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  <a:endPara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prognosis adj3 factor*).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  <a:endPara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prognosis/ 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prognostic adj3 factor*).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disease-free survival/ or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Survival Analysis/ or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Survival/ or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Survival Rate/ </a:t>
                </a:r>
                <a:endPara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Recurrence/ or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Neoplasm Recurrence, Local/ </a:t>
                </a:r>
                <a:endParaRPr kumimoji="0" lang="en-US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Death/ or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"Cause of Death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"/</a:t>
                </a: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133072" y="1661806"/>
                <a:ext cx="2224690" cy="5216813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 Immune </a:t>
                </a:r>
                <a:r>
                  <a:rPr kumimoji="0" lang="nb-NO" sz="9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cells</a:t>
                </a: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(mast </a:t>
                </a:r>
                <a:r>
                  <a:rPr kumimoji="0" lang="nb-NO" sz="9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cells</a:t>
                </a: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 </a:t>
                </a:r>
                <a:r>
                  <a:rPr kumimoji="0" lang="nb-NO" sz="9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natural</a:t>
                </a: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killer </a:t>
                </a:r>
                <a:r>
                  <a:rPr kumimoji="0" lang="nb-NO" sz="9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cells</a:t>
                </a: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 </a:t>
                </a:r>
                <a:r>
                  <a:rPr kumimoji="0" lang="nb-NO" sz="9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macrophages</a:t>
                </a: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 </a:t>
                </a:r>
                <a:r>
                  <a:rPr kumimoji="0" lang="nb-NO" sz="9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lymphocytes</a:t>
                </a: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 </a:t>
                </a:r>
                <a:r>
                  <a:rPr kumimoji="0" lang="nb-NO" sz="9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dendritic</a:t>
                </a: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nb-NO" sz="900" b="1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cells</a:t>
                </a: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Search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terms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combined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with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"OR</a:t>
                </a: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":</a:t>
                </a:r>
                <a:endParaRPr kumimoji="0" lang="en-US" sz="9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mast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cells/ or myeloid 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cells/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Mast Cells/ </a:t>
                </a:r>
                <a:r>
                  <a:rPr kumimoji="0" lang="en-US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Killer Cells, Natural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natural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killer cell.mp. or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Killer Cells, Natural/ 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macrophage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*.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mp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Macrophages/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macrophages.mp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or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Macrophages/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tumor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adj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microenvironment*).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cancer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adj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microenvironment*).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tumor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infiltrating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adj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lymphocytes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*).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de-DE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 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lymphocyte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*.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  <a:endParaRPr kumimoji="0" lang="de-DE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de-DE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de-DE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 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lymphocyte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de-DE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de-DE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tumor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infiltrating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lymphocytes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de-DE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de-DE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tumor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microenvironment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 </a:t>
                </a:r>
                <a:r>
                  <a:rPr kumimoji="0" lang="de-DE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de-DE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 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*.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de-DE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de-DE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de-DE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 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lymphocyte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de-DE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 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lymphocyte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*.</a:t>
                </a:r>
                <a:r>
                  <a:rPr kumimoji="0" lang="de-DE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de-DE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*.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immune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*.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immune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infiltrate.ti,ab,kw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nb-NO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dendritic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cells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nb-NO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dendritic</a:t>
                </a: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*.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nb-NO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antigen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presenting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antigen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presenting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cell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*.</a:t>
                </a:r>
                <a:r>
                  <a:rPr kumimoji="0" lang="nb-NO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high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endothelial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venule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*.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(tertiary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adj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lymphoid structure*).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ectopic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lymphoid tissue*.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ectopic 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adj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lymphoid organ*).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891635" y="2778091"/>
                <a:ext cx="1371127" cy="2723823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b-NO" sz="900" b="1" i="0" u="none" strike="noStrike" kern="120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3 </a:t>
                </a: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Oral cancer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b-NO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Search</a:t>
                </a: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terms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combined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with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"OR</a:t>
                </a: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":</a:t>
                </a:r>
                <a:endParaRPr kumimoji="0" lang="en-US" sz="9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mouth neoplasms/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oral adj3 carcinoma*).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oral adj3 cancer*).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mouth adj3 cancer*).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nb-NO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oral adj3 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neoplasm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*).</a:t>
                </a:r>
                <a:r>
                  <a:rPr kumimoji="0" lang="nb-NO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nb-NO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head/ and neck neoplasms</a:t>
                </a: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/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head adj3 neck adj4 cancer*).</a:t>
                </a:r>
                <a:r>
                  <a:rPr kumimoji="0" lang="en-US" sz="9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 </a:t>
                </a: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</a:t>
                </a: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head adj3 neck adj4 carcinoma*).</a:t>
                </a:r>
                <a:r>
                  <a:rPr kumimoji="0" lang="en-US" sz="9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ti,ab,kw</a:t>
                </a:r>
                <a:endPara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422230" y="4093836"/>
                <a:ext cx="404937" cy="230832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b-NO" sz="9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AND</a:t>
                </a:r>
                <a:endPara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0" name="TextBox 12"/>
            <p:cNvSpPr txBox="1"/>
            <p:nvPr/>
          </p:nvSpPr>
          <p:spPr>
            <a:xfrm>
              <a:off x="1824565" y="3881538"/>
              <a:ext cx="404937" cy="2308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b-NO" sz="9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AND</a:t>
              </a:r>
              <a:endPara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51986" y="9354355"/>
            <a:ext cx="5908658" cy="1328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1:</a:t>
            </a:r>
            <a:endParaRPr lang="nb-NO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spcAft>
                <a:spcPts val="1000"/>
              </a:spcAft>
            </a:pP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Search strategy for this systematic review of studies reporting the prognostic value of selected immune cells in oral cancer.</a:t>
            </a:r>
            <a:endParaRPr lang="nb-NO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14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340</Words>
  <Application>Microsoft Office PowerPoint</Application>
  <PresentationFormat>Widescreen</PresentationFormat>
  <Paragraphs>52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UiT Norges arktiske universitet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Elin Synnøve Hadler-Olsen</dc:creator>
  <cp:lastModifiedBy>Elin Synnøve Hadler-Olsen</cp:lastModifiedBy>
  <cp:revision>2</cp:revision>
  <dcterms:created xsi:type="dcterms:W3CDTF">2018-09-09T10:01:27Z</dcterms:created>
  <dcterms:modified xsi:type="dcterms:W3CDTF">2019-01-31T13:17:27Z</dcterms:modified>
</cp:coreProperties>
</file>