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8" autoAdjust="0"/>
    <p:restoredTop sz="94660"/>
  </p:normalViewPr>
  <p:slideViewPr>
    <p:cSldViewPr snapToGrid="0">
      <p:cViewPr varScale="1">
        <p:scale>
          <a:sx n="63" d="100"/>
          <a:sy n="63" d="100"/>
        </p:scale>
        <p:origin x="90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948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00540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687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5121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9028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555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9866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6994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0860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2377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277F6-C460-4CA4-94CA-F75FFE186C23}" type="datetimeFigureOut">
              <a:rPr lang="ko-KR" altLang="en-US" smtClean="0"/>
              <a:t>2018-12-23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356EB-197D-4C1D-996F-6EBC791E01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8928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Negative expression for PD-L1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2428577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Positive expression for PD-L1 (adenocarcinoma)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679" y="1825625"/>
            <a:ext cx="7926641" cy="4351338"/>
          </a:xfrm>
        </p:spPr>
      </p:pic>
    </p:spTree>
    <p:extLst>
      <p:ext uri="{BB962C8B-B14F-4D97-AF65-F5344CB8AC3E}">
        <p14:creationId xmlns:p14="http://schemas.microsoft.com/office/powerpoint/2010/main" val="667532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Positive expression for PD-L1 (squamous cell carcinoma)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679" y="1825625"/>
            <a:ext cx="7926641" cy="4351338"/>
          </a:xfrm>
        </p:spPr>
      </p:pic>
    </p:spTree>
    <p:extLst>
      <p:ext uri="{BB962C8B-B14F-4D97-AF65-F5344CB8AC3E}">
        <p14:creationId xmlns:p14="http://schemas.microsoft.com/office/powerpoint/2010/main" val="364705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</Words>
  <Application>Microsoft Office PowerPoint</Application>
  <PresentationFormat>와이드스크린</PresentationFormat>
  <Paragraphs>3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6" baseType="lpstr">
      <vt:lpstr>맑은 고딕</vt:lpstr>
      <vt:lpstr>Arial</vt:lpstr>
      <vt:lpstr>Office 테마</vt:lpstr>
      <vt:lpstr>Negative expression for PD-L1</vt:lpstr>
      <vt:lpstr>Positive expression for PD-L1 (adenocarcinoma)</vt:lpstr>
      <vt:lpstr>Positive expression for PD-L1 (squamous cell carcinoma)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Registered User</dc:creator>
  <cp:lastModifiedBy>Registered User</cp:lastModifiedBy>
  <cp:revision>2</cp:revision>
  <dcterms:created xsi:type="dcterms:W3CDTF">2018-12-23T03:40:23Z</dcterms:created>
  <dcterms:modified xsi:type="dcterms:W3CDTF">2018-12-23T03:46:28Z</dcterms:modified>
</cp:coreProperties>
</file>