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C6AD"/>
    <a:srgbClr val="004C4F"/>
    <a:srgbClr val="A7D9C8"/>
    <a:srgbClr val="3A826A"/>
    <a:srgbClr val="006B70"/>
    <a:srgbClr val="57B596"/>
    <a:srgbClr val="00787E"/>
    <a:srgbClr val="0DA383"/>
    <a:srgbClr val="0FB694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972" autoAdjust="0"/>
  </p:normalViewPr>
  <p:slideViewPr>
    <p:cSldViewPr>
      <p:cViewPr varScale="1">
        <p:scale>
          <a:sx n="95" d="100"/>
          <a:sy n="95" d="100"/>
        </p:scale>
        <p:origin x="126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51D342-103B-4517-8E08-5AC7A27B25F3}" type="datetimeFigureOut">
              <a:rPr lang="en-US" smtClean="0"/>
              <a:t>4/12/2018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A80A73-FE36-4413-9DFA-E153C21CA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624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61C6A-B723-4626-8E07-ACAE984FA5FB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255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3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3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3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5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/>
          <a:lstStyle/>
          <a:p>
            <a:fld id="{444FA04C-D7CF-4861-95F0-3F5ACF508755}" type="datetimeFigureOut">
              <a:rPr lang="en-US" dirty="0"/>
              <a:t>4/12/2018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  <a:prstGeom prst="rect">
            <a:avLst/>
          </a:prstGeom>
        </p:spPr>
        <p:txBody>
          <a:bodyPr/>
          <a:lstStyle>
            <a:lvl1pPr>
              <a:defRPr sz="2800" b="1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13" name="MMC_CoverShape">
            <a:extLst>
              <a:ext uri="{FF2B5EF4-FFF2-40B4-BE49-F238E27FC236}">
                <a16:creationId xmlns:a16="http://schemas.microsoft.com/office/drawing/2014/main" id="{5C3A2D35-21A7-4248-88C0-E2697D7319CE}"/>
              </a:ext>
            </a:extLst>
          </p:cNvPr>
          <p:cNvGrpSpPr/>
          <p:nvPr userDrawn="1">
            <p:custDataLst>
              <p:tags r:id="rId1"/>
            </p:custDataLst>
          </p:nvPr>
        </p:nvGrpSpPr>
        <p:grpSpPr>
          <a:xfrm>
            <a:off x="0" y="0"/>
            <a:ext cx="9142488" cy="6134100"/>
            <a:chOff x="0" y="0"/>
            <a:chExt cx="9601200" cy="6134100"/>
          </a:xfrm>
        </p:grpSpPr>
        <p:sp>
          <p:nvSpPr>
            <p:cNvPr id="14" name="CoverAnchorTriangle1">
              <a:extLst>
                <a:ext uri="{FF2B5EF4-FFF2-40B4-BE49-F238E27FC236}">
                  <a16:creationId xmlns:a16="http://schemas.microsoft.com/office/drawing/2014/main" id="{1E4D142C-E172-43A0-B0AD-150AC5D5106E}"/>
                </a:ext>
              </a:extLst>
            </p:cNvPr>
            <p:cNvSpPr/>
            <p:nvPr userDrawn="1"/>
          </p:nvSpPr>
          <p:spPr>
            <a:xfrm>
              <a:off x="0" y="0"/>
              <a:ext cx="1003300" cy="876300"/>
            </a:xfrm>
            <a:prstGeom prst="triangle">
              <a:avLst/>
            </a:prstGeom>
            <a:noFill/>
            <a:ln w="127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6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 err="1">
                <a:solidFill>
                  <a:srgbClr val="000000"/>
                </a:solidFill>
              </a:endParaRPr>
            </a:p>
          </p:txBody>
        </p:sp>
        <p:sp>
          <p:nvSpPr>
            <p:cNvPr id="15" name="CoverAnchorTriangle2">
              <a:extLst>
                <a:ext uri="{FF2B5EF4-FFF2-40B4-BE49-F238E27FC236}">
                  <a16:creationId xmlns:a16="http://schemas.microsoft.com/office/drawing/2014/main" id="{8073BA0A-3915-4302-9D3D-E149646B492C}"/>
                </a:ext>
              </a:extLst>
            </p:cNvPr>
            <p:cNvSpPr/>
            <p:nvPr userDrawn="1"/>
          </p:nvSpPr>
          <p:spPr>
            <a:xfrm>
              <a:off x="0" y="5257800"/>
              <a:ext cx="1003300" cy="876300"/>
            </a:xfrm>
            <a:prstGeom prst="triangle">
              <a:avLst/>
            </a:prstGeom>
            <a:noFill/>
            <a:ln w="127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6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 err="1">
                <a:solidFill>
                  <a:srgbClr val="000000"/>
                </a:solidFill>
              </a:endParaRPr>
            </a:p>
          </p:txBody>
        </p:sp>
        <p:sp>
          <p:nvSpPr>
            <p:cNvPr id="16" name="CoverAnchorTriangle3">
              <a:extLst>
                <a:ext uri="{FF2B5EF4-FFF2-40B4-BE49-F238E27FC236}">
                  <a16:creationId xmlns:a16="http://schemas.microsoft.com/office/drawing/2014/main" id="{577B6290-539A-4706-84B0-24B239C293DB}"/>
                </a:ext>
              </a:extLst>
            </p:cNvPr>
            <p:cNvSpPr/>
            <p:nvPr userDrawn="1"/>
          </p:nvSpPr>
          <p:spPr>
            <a:xfrm>
              <a:off x="8597900" y="0"/>
              <a:ext cx="1003300" cy="876300"/>
            </a:xfrm>
            <a:prstGeom prst="triangle">
              <a:avLst/>
            </a:prstGeom>
            <a:noFill/>
            <a:ln w="127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6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 err="1">
                <a:solidFill>
                  <a:srgbClr val="000000"/>
                </a:solidFill>
              </a:endParaRPr>
            </a:p>
          </p:txBody>
        </p:sp>
        <p:sp>
          <p:nvSpPr>
            <p:cNvPr id="17" name="CoverAnchorTriangle4">
              <a:extLst>
                <a:ext uri="{FF2B5EF4-FFF2-40B4-BE49-F238E27FC236}">
                  <a16:creationId xmlns:a16="http://schemas.microsoft.com/office/drawing/2014/main" id="{3E0B7BB4-0132-4AFC-A96D-BCC909B4BF73}"/>
                </a:ext>
              </a:extLst>
            </p:cNvPr>
            <p:cNvSpPr/>
            <p:nvPr userDrawn="1"/>
          </p:nvSpPr>
          <p:spPr>
            <a:xfrm>
              <a:off x="8597900" y="5257800"/>
              <a:ext cx="1003300" cy="876300"/>
            </a:xfrm>
            <a:prstGeom prst="triangle">
              <a:avLst/>
            </a:prstGeom>
            <a:noFill/>
            <a:ln w="127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6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 err="1">
                <a:solidFill>
                  <a:srgbClr val="000000"/>
                </a:solidFill>
              </a:endParaRPr>
            </a:p>
          </p:txBody>
        </p:sp>
        <p:sp>
          <p:nvSpPr>
            <p:cNvPr id="18" name="CoverTriangle1">
              <a:extLst>
                <a:ext uri="{FF2B5EF4-FFF2-40B4-BE49-F238E27FC236}">
                  <a16:creationId xmlns:a16="http://schemas.microsoft.com/office/drawing/2014/main" id="{786C1BBF-B224-4D73-9D11-B764CD320879}"/>
                </a:ext>
              </a:extLst>
            </p:cNvPr>
            <p:cNvSpPr/>
            <p:nvPr userDrawn="1"/>
          </p:nvSpPr>
          <p:spPr>
            <a:xfrm flipV="1">
              <a:off x="8096250" y="0"/>
              <a:ext cx="1003300" cy="876300"/>
            </a:xfrm>
            <a:prstGeom prst="triangle">
              <a:avLst/>
            </a:prstGeom>
            <a:solidFill>
              <a:schemeClr val="accent4"/>
            </a:solidFill>
            <a:ln w="127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6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 err="1">
                <a:solidFill>
                  <a:srgbClr val="000000"/>
                </a:solidFill>
              </a:endParaRPr>
            </a:p>
          </p:txBody>
        </p:sp>
        <p:sp>
          <p:nvSpPr>
            <p:cNvPr id="19" name="CoverTriangle2">
              <a:extLst>
                <a:ext uri="{FF2B5EF4-FFF2-40B4-BE49-F238E27FC236}">
                  <a16:creationId xmlns:a16="http://schemas.microsoft.com/office/drawing/2014/main" id="{47E06C72-1C32-4684-861C-F5D870F1556B}"/>
                </a:ext>
              </a:extLst>
            </p:cNvPr>
            <p:cNvSpPr/>
            <p:nvPr userDrawn="1"/>
          </p:nvSpPr>
          <p:spPr>
            <a:xfrm flipV="1">
              <a:off x="8597900" y="876300"/>
              <a:ext cx="1003300" cy="876300"/>
            </a:xfrm>
            <a:prstGeom prst="triangle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6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 err="1">
                <a:solidFill>
                  <a:srgbClr val="000000"/>
                </a:solidFill>
              </a:endParaRPr>
            </a:p>
          </p:txBody>
        </p:sp>
        <p:sp>
          <p:nvSpPr>
            <p:cNvPr id="20" name="CoverTriangle3">
              <a:extLst>
                <a:ext uri="{FF2B5EF4-FFF2-40B4-BE49-F238E27FC236}">
                  <a16:creationId xmlns:a16="http://schemas.microsoft.com/office/drawing/2014/main" id="{CE891FFA-90FF-4D7E-96CD-EBD49C6F5486}"/>
                </a:ext>
              </a:extLst>
            </p:cNvPr>
            <p:cNvSpPr/>
            <p:nvPr userDrawn="1"/>
          </p:nvSpPr>
          <p:spPr>
            <a:xfrm>
              <a:off x="7594600" y="1752600"/>
              <a:ext cx="1003300" cy="876300"/>
            </a:xfrm>
            <a:prstGeom prst="triangle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6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 err="1">
                <a:solidFill>
                  <a:srgbClr val="000000"/>
                </a:solidFill>
              </a:endParaRPr>
            </a:p>
          </p:txBody>
        </p:sp>
        <p:sp>
          <p:nvSpPr>
            <p:cNvPr id="21" name="CoverTriangle4">
              <a:extLst>
                <a:ext uri="{FF2B5EF4-FFF2-40B4-BE49-F238E27FC236}">
                  <a16:creationId xmlns:a16="http://schemas.microsoft.com/office/drawing/2014/main" id="{F04570B8-1D14-4B36-8E01-270B0062482D}"/>
                </a:ext>
              </a:extLst>
            </p:cNvPr>
            <p:cNvSpPr/>
            <p:nvPr userDrawn="1"/>
          </p:nvSpPr>
          <p:spPr>
            <a:xfrm flipV="1">
              <a:off x="7594600" y="2628900"/>
              <a:ext cx="1003300" cy="876300"/>
            </a:xfrm>
            <a:prstGeom prst="triangle">
              <a:avLst/>
            </a:prstGeom>
            <a:solidFill>
              <a:schemeClr val="accent4"/>
            </a:solidFill>
            <a:ln w="127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6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 err="1">
                <a:solidFill>
                  <a:srgbClr val="000000"/>
                </a:solidFill>
              </a:endParaRPr>
            </a:p>
          </p:txBody>
        </p:sp>
        <p:sp>
          <p:nvSpPr>
            <p:cNvPr id="22" name="CoverTriangle5">
              <a:extLst>
                <a:ext uri="{FF2B5EF4-FFF2-40B4-BE49-F238E27FC236}">
                  <a16:creationId xmlns:a16="http://schemas.microsoft.com/office/drawing/2014/main" id="{AD3116CA-8479-43E4-9730-8A5AA3A207FB}"/>
                </a:ext>
              </a:extLst>
            </p:cNvPr>
            <p:cNvSpPr/>
            <p:nvPr userDrawn="1"/>
          </p:nvSpPr>
          <p:spPr>
            <a:xfrm flipV="1">
              <a:off x="6591300" y="2628900"/>
              <a:ext cx="1003300" cy="876300"/>
            </a:xfrm>
            <a:prstGeom prst="triangl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6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 err="1">
                <a:solidFill>
                  <a:srgbClr val="000000"/>
                </a:solidFill>
              </a:endParaRPr>
            </a:p>
          </p:txBody>
        </p:sp>
        <p:sp>
          <p:nvSpPr>
            <p:cNvPr id="23" name="CoverTriangle6">
              <a:extLst>
                <a:ext uri="{FF2B5EF4-FFF2-40B4-BE49-F238E27FC236}">
                  <a16:creationId xmlns:a16="http://schemas.microsoft.com/office/drawing/2014/main" id="{1FD97488-B3D5-477F-BBEE-253978E29CD4}"/>
                </a:ext>
              </a:extLst>
            </p:cNvPr>
            <p:cNvSpPr/>
            <p:nvPr userDrawn="1"/>
          </p:nvSpPr>
          <p:spPr>
            <a:xfrm flipV="1">
              <a:off x="8096250" y="3505200"/>
              <a:ext cx="1003300" cy="876300"/>
            </a:xfrm>
            <a:prstGeom prst="triangl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6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 err="1">
                <a:solidFill>
                  <a:srgbClr val="000000"/>
                </a:solidFill>
              </a:endParaRPr>
            </a:p>
          </p:txBody>
        </p:sp>
        <p:sp>
          <p:nvSpPr>
            <p:cNvPr id="24" name="CoverTriangle7">
              <a:extLst>
                <a:ext uri="{FF2B5EF4-FFF2-40B4-BE49-F238E27FC236}">
                  <a16:creationId xmlns:a16="http://schemas.microsoft.com/office/drawing/2014/main" id="{9554810E-0551-4A7B-AC4C-4E887C56CD15}"/>
                </a:ext>
              </a:extLst>
            </p:cNvPr>
            <p:cNvSpPr/>
            <p:nvPr userDrawn="1"/>
          </p:nvSpPr>
          <p:spPr>
            <a:xfrm>
              <a:off x="7594600" y="5257800"/>
              <a:ext cx="1003300" cy="876300"/>
            </a:xfrm>
            <a:prstGeom prst="triangle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6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 err="1">
                <a:solidFill>
                  <a:srgbClr val="000000"/>
                </a:solidFill>
              </a:endParaRPr>
            </a:p>
          </p:txBody>
        </p:sp>
        <p:sp>
          <p:nvSpPr>
            <p:cNvPr id="25" name="CoverTriangle8">
              <a:extLst>
                <a:ext uri="{FF2B5EF4-FFF2-40B4-BE49-F238E27FC236}">
                  <a16:creationId xmlns:a16="http://schemas.microsoft.com/office/drawing/2014/main" id="{8BD2AF2D-53C6-4121-8661-946F888CCEBC}"/>
                </a:ext>
              </a:extLst>
            </p:cNvPr>
            <p:cNvSpPr/>
            <p:nvPr userDrawn="1"/>
          </p:nvSpPr>
          <p:spPr>
            <a:xfrm>
              <a:off x="6591300" y="5257800"/>
              <a:ext cx="1003300" cy="876300"/>
            </a:xfrm>
            <a:prstGeom prst="triangle">
              <a:avLst/>
            </a:prstGeom>
            <a:solidFill>
              <a:schemeClr val="accent4"/>
            </a:solidFill>
            <a:ln w="127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6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 err="1">
                <a:solidFill>
                  <a:srgbClr val="000000"/>
                </a:solidFill>
              </a:endParaRPr>
            </a:p>
          </p:txBody>
        </p:sp>
        <p:sp>
          <p:nvSpPr>
            <p:cNvPr id="26" name="CoverTriangle9">
              <a:extLst>
                <a:ext uri="{FF2B5EF4-FFF2-40B4-BE49-F238E27FC236}">
                  <a16:creationId xmlns:a16="http://schemas.microsoft.com/office/drawing/2014/main" id="{826B2528-9E71-4235-A9F0-6E1C76832FA3}"/>
                </a:ext>
              </a:extLst>
            </p:cNvPr>
            <p:cNvSpPr/>
            <p:nvPr userDrawn="1"/>
          </p:nvSpPr>
          <p:spPr>
            <a:xfrm flipV="1">
              <a:off x="5588000" y="4381500"/>
              <a:ext cx="1003300" cy="876300"/>
            </a:xfrm>
            <a:prstGeom prst="triangle">
              <a:avLst/>
            </a:prstGeom>
            <a:solidFill>
              <a:schemeClr val="accent4"/>
            </a:solidFill>
            <a:ln w="127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6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 err="1">
                <a:solidFill>
                  <a:srgbClr val="000000"/>
                </a:solidFill>
              </a:endParaRPr>
            </a:p>
          </p:txBody>
        </p:sp>
      </p:grpSp>
      <p:sp>
        <p:nvSpPr>
          <p:cNvPr id="27" name="BrandTagline">
            <a:extLst>
              <a:ext uri="{FF2B5EF4-FFF2-40B4-BE49-F238E27FC236}">
                <a16:creationId xmlns:a16="http://schemas.microsoft.com/office/drawing/2014/main" id="{D2AA95CD-821F-44DE-8A93-370740049775}"/>
              </a:ext>
            </a:extLst>
          </p:cNvPr>
          <p:cNvSpPr txBox="1"/>
          <p:nvPr userDrawn="1"/>
        </p:nvSpPr>
        <p:spPr>
          <a:xfrm>
            <a:off x="393030" y="412750"/>
            <a:ext cx="3627971" cy="153888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sz="1000" b="1" kern="100" cap="all" spc="200">
                <a:solidFill>
                  <a:srgbClr val="BFBFBF"/>
                </a:solidFill>
              </a:rPr>
              <a:t>Health Wealth Career</a:t>
            </a:r>
            <a:endParaRPr lang="en-US" sz="1000" b="1" kern="100" cap="all" spc="200" dirty="0" err="1">
              <a:solidFill>
                <a:srgbClr val="BFBFB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89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/>
          <a:lstStyle/>
          <a:p>
            <a:fld id="{4B45B24B-F41A-4540-8EEC-C29B4F79802D}" type="datetimeFigureOut">
              <a:rPr lang="en-US" dirty="0"/>
              <a:t>4/12/2018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651311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/>
          <a:lstStyle/>
          <a:p>
            <a:fld id="{CFBF989E-5397-49EE-B0F5-E72D9FFD7EC0}" type="datetimeFigureOut">
              <a:rPr lang="en-US" dirty="0"/>
              <a:t>4/12/2018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80210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3030" y="1308100"/>
            <a:ext cx="3945650" cy="4765675"/>
          </a:xfrm>
        </p:spPr>
        <p:txBody>
          <a:bodyPr lIns="0" tIns="0" rIns="0" bIns="0"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12877" y="1308100"/>
            <a:ext cx="3945650" cy="4765675"/>
          </a:xfrm>
        </p:spPr>
        <p:txBody>
          <a:bodyPr lIns="0" tIns="0" rIns="0" bIns="0"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22407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93030" y="1308100"/>
            <a:ext cx="2565755" cy="4765675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11"/>
          </p:nvPr>
        </p:nvSpPr>
        <p:spPr>
          <a:xfrm>
            <a:off x="6192772" y="1308100"/>
            <a:ext cx="2565755" cy="4765675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2"/>
          </p:nvPr>
        </p:nvSpPr>
        <p:spPr>
          <a:xfrm>
            <a:off x="3292901" y="1308100"/>
            <a:ext cx="2565755" cy="4765675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7560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93031" y="1308100"/>
            <a:ext cx="8365497" cy="5969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600" b="1"/>
            </a:lvl1pPr>
            <a:lvl2pPr marL="226800" indent="0">
              <a:buNone/>
              <a:defRPr/>
            </a:lvl2pPr>
            <a:lvl3pPr marL="511200" indent="0">
              <a:buNone/>
              <a:defRPr/>
            </a:lvl3pPr>
            <a:lvl4pPr marL="687600" indent="0">
              <a:buNone/>
              <a:defRPr/>
            </a:lvl4pPr>
            <a:lvl5pPr marL="8676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393031" y="2176781"/>
            <a:ext cx="8365497" cy="3896995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0141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064" y="2878074"/>
            <a:ext cx="4849872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954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935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23D4350-0632-4F67-B357-AFC21C62564D}" type="datetimeFigureOut">
              <a:rPr lang="en-US" dirty="0"/>
              <a:t>4/12/2018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875857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/>
          <a:lstStyle/>
          <a:p>
            <a:fld id="{87F31A35-803D-44FA-BA88-E6B5FB347587}" type="datetimeFigureOut">
              <a:rPr lang="en-US" dirty="0"/>
              <a:t>4/12/2018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096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/>
          <a:lstStyle/>
          <a:p>
            <a:fld id="{14956CED-B3EE-49D9-9922-CBB48E543356}" type="datetimeFigureOut">
              <a:rPr lang="en-US" dirty="0"/>
              <a:t>4/12/2018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295772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F9237B0-CC05-45CB-9D8E-44851499E325}" type="datetimeFigureOut">
              <a:rPr lang="en-US" dirty="0"/>
              <a:t>4/12/2018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58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/>
          <a:lstStyle/>
          <a:p>
            <a:fld id="{B7B41777-83B6-4CFA-89A1-52400FB2059F}" type="datetimeFigureOut">
              <a:rPr lang="en-US" dirty="0"/>
              <a:t>4/12/2018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081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/>
          <a:lstStyle/>
          <a:p>
            <a:fld id="{6F6AA2A1-C9A8-42DC-AF5F-29D58FE3A81E}" type="datetimeFigureOut">
              <a:rPr lang="en-US" dirty="0"/>
              <a:t>4/12/2018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623911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/>
          <a:lstStyle/>
          <a:p>
            <a:fld id="{18FC28B6-2144-4760-B3DF-18C646FA52B1}" type="datetimeFigureOut">
              <a:rPr lang="en-US" dirty="0"/>
              <a:t>4/12/2018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65146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945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65" r:id="rId12"/>
    <p:sldLayoutId id="2147483666" r:id="rId13"/>
    <p:sldLayoutId id="2147483667" r:id="rId14"/>
    <p:sldLayoutId id="2147483669" r:id="rId15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47"/>
          <p:cNvSpPr>
            <a:spLocks noChangeAspect="1"/>
          </p:cNvSpPr>
          <p:nvPr/>
        </p:nvSpPr>
        <p:spPr bwMode="auto">
          <a:xfrm>
            <a:off x="3662930" y="3656448"/>
            <a:ext cx="1863354" cy="1887252"/>
          </a:xfrm>
          <a:custGeom>
            <a:avLst/>
            <a:gdLst>
              <a:gd name="T0" fmla="*/ 440 w 1074"/>
              <a:gd name="T1" fmla="*/ 107 h 1070"/>
              <a:gd name="T2" fmla="*/ 445 w 1074"/>
              <a:gd name="T3" fmla="*/ 161 h 1070"/>
              <a:gd name="T4" fmla="*/ 454 w 1074"/>
              <a:gd name="T5" fmla="*/ 183 h 1070"/>
              <a:gd name="T6" fmla="*/ 461 w 1074"/>
              <a:gd name="T7" fmla="*/ 221 h 1070"/>
              <a:gd name="T8" fmla="*/ 448 w 1074"/>
              <a:gd name="T9" fmla="*/ 246 h 1070"/>
              <a:gd name="T10" fmla="*/ 426 w 1074"/>
              <a:gd name="T11" fmla="*/ 256 h 1070"/>
              <a:gd name="T12" fmla="*/ 419 w 1074"/>
              <a:gd name="T13" fmla="*/ 246 h 1070"/>
              <a:gd name="T14" fmla="*/ 419 w 1074"/>
              <a:gd name="T15" fmla="*/ 262 h 1070"/>
              <a:gd name="T16" fmla="*/ 384 w 1074"/>
              <a:gd name="T17" fmla="*/ 287 h 1070"/>
              <a:gd name="T18" fmla="*/ 363 w 1074"/>
              <a:gd name="T19" fmla="*/ 290 h 1070"/>
              <a:gd name="T20" fmla="*/ 355 w 1074"/>
              <a:gd name="T21" fmla="*/ 300 h 1070"/>
              <a:gd name="T22" fmla="*/ 349 w 1074"/>
              <a:gd name="T23" fmla="*/ 308 h 1070"/>
              <a:gd name="T24" fmla="*/ 319 w 1074"/>
              <a:gd name="T25" fmla="*/ 334 h 1070"/>
              <a:gd name="T26" fmla="*/ 330 w 1074"/>
              <a:gd name="T27" fmla="*/ 344 h 1070"/>
              <a:gd name="T28" fmla="*/ 344 w 1074"/>
              <a:gd name="T29" fmla="*/ 388 h 1070"/>
              <a:gd name="T30" fmla="*/ 324 w 1074"/>
              <a:gd name="T31" fmla="*/ 383 h 1070"/>
              <a:gd name="T32" fmla="*/ 270 w 1074"/>
              <a:gd name="T33" fmla="*/ 363 h 1070"/>
              <a:gd name="T34" fmla="*/ 216 w 1074"/>
              <a:gd name="T35" fmla="*/ 302 h 1070"/>
              <a:gd name="T36" fmla="*/ 185 w 1074"/>
              <a:gd name="T37" fmla="*/ 256 h 1070"/>
              <a:gd name="T38" fmla="*/ 138 w 1074"/>
              <a:gd name="T39" fmla="*/ 253 h 1070"/>
              <a:gd name="T40" fmla="*/ 115 w 1074"/>
              <a:gd name="T41" fmla="*/ 271 h 1070"/>
              <a:gd name="T42" fmla="*/ 73 w 1074"/>
              <a:gd name="T43" fmla="*/ 258 h 1070"/>
              <a:gd name="T44" fmla="*/ 46 w 1074"/>
              <a:gd name="T45" fmla="*/ 223 h 1070"/>
              <a:gd name="T46" fmla="*/ 22 w 1074"/>
              <a:gd name="T47" fmla="*/ 201 h 1070"/>
              <a:gd name="T48" fmla="*/ 0 w 1074"/>
              <a:gd name="T49" fmla="*/ 177 h 1070"/>
              <a:gd name="T50" fmla="*/ 123 w 1074"/>
              <a:gd name="T51" fmla="*/ 169 h 1070"/>
              <a:gd name="T52" fmla="*/ 232 w 1074"/>
              <a:gd name="T53" fmla="*/ 3 h 1070"/>
              <a:gd name="T54" fmla="*/ 240 w 1074"/>
              <a:gd name="T55" fmla="*/ 82 h 1070"/>
              <a:gd name="T56" fmla="*/ 259 w 1074"/>
              <a:gd name="T57" fmla="*/ 85 h 1070"/>
              <a:gd name="T58" fmla="*/ 303 w 1074"/>
              <a:gd name="T59" fmla="*/ 88 h 1070"/>
              <a:gd name="T60" fmla="*/ 333 w 1074"/>
              <a:gd name="T61" fmla="*/ 94 h 1070"/>
              <a:gd name="T62" fmla="*/ 356 w 1074"/>
              <a:gd name="T63" fmla="*/ 94 h 1070"/>
              <a:gd name="T64" fmla="*/ 375 w 1074"/>
              <a:gd name="T65" fmla="*/ 94 h 1070"/>
              <a:gd name="T66" fmla="*/ 413 w 1074"/>
              <a:gd name="T67" fmla="*/ 98 h 107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074" h="1070">
                <a:moveTo>
                  <a:pt x="969" y="268"/>
                </a:moveTo>
                <a:lnTo>
                  <a:pt x="1009" y="292"/>
                </a:lnTo>
                <a:lnTo>
                  <a:pt x="1013" y="356"/>
                </a:lnTo>
                <a:lnTo>
                  <a:pt x="1021" y="441"/>
                </a:lnTo>
                <a:lnTo>
                  <a:pt x="1033" y="461"/>
                </a:lnTo>
                <a:lnTo>
                  <a:pt x="1041" y="501"/>
                </a:lnTo>
                <a:lnTo>
                  <a:pt x="1073" y="553"/>
                </a:lnTo>
                <a:lnTo>
                  <a:pt x="1057" y="605"/>
                </a:lnTo>
                <a:lnTo>
                  <a:pt x="1057" y="661"/>
                </a:lnTo>
                <a:lnTo>
                  <a:pt x="1029" y="673"/>
                </a:lnTo>
                <a:lnTo>
                  <a:pt x="997" y="705"/>
                </a:lnTo>
                <a:lnTo>
                  <a:pt x="977" y="701"/>
                </a:lnTo>
                <a:lnTo>
                  <a:pt x="981" y="673"/>
                </a:lnTo>
                <a:lnTo>
                  <a:pt x="961" y="673"/>
                </a:lnTo>
                <a:lnTo>
                  <a:pt x="957" y="689"/>
                </a:lnTo>
                <a:lnTo>
                  <a:pt x="961" y="717"/>
                </a:lnTo>
                <a:lnTo>
                  <a:pt x="929" y="749"/>
                </a:lnTo>
                <a:lnTo>
                  <a:pt x="881" y="785"/>
                </a:lnTo>
                <a:lnTo>
                  <a:pt x="845" y="801"/>
                </a:lnTo>
                <a:lnTo>
                  <a:pt x="833" y="793"/>
                </a:lnTo>
                <a:lnTo>
                  <a:pt x="809" y="805"/>
                </a:lnTo>
                <a:lnTo>
                  <a:pt x="813" y="821"/>
                </a:lnTo>
                <a:lnTo>
                  <a:pt x="793" y="821"/>
                </a:lnTo>
                <a:lnTo>
                  <a:pt x="801" y="841"/>
                </a:lnTo>
                <a:lnTo>
                  <a:pt x="765" y="909"/>
                </a:lnTo>
                <a:lnTo>
                  <a:pt x="732" y="913"/>
                </a:lnTo>
                <a:lnTo>
                  <a:pt x="757" y="925"/>
                </a:lnTo>
                <a:lnTo>
                  <a:pt x="757" y="941"/>
                </a:lnTo>
                <a:lnTo>
                  <a:pt x="769" y="941"/>
                </a:lnTo>
                <a:lnTo>
                  <a:pt x="789" y="1061"/>
                </a:lnTo>
                <a:lnTo>
                  <a:pt x="765" y="1069"/>
                </a:lnTo>
                <a:lnTo>
                  <a:pt x="744" y="1049"/>
                </a:lnTo>
                <a:lnTo>
                  <a:pt x="712" y="1049"/>
                </a:lnTo>
                <a:lnTo>
                  <a:pt x="620" y="993"/>
                </a:lnTo>
                <a:lnTo>
                  <a:pt x="568" y="893"/>
                </a:lnTo>
                <a:lnTo>
                  <a:pt x="496" y="825"/>
                </a:lnTo>
                <a:lnTo>
                  <a:pt x="484" y="789"/>
                </a:lnTo>
                <a:lnTo>
                  <a:pt x="424" y="701"/>
                </a:lnTo>
                <a:lnTo>
                  <a:pt x="372" y="685"/>
                </a:lnTo>
                <a:lnTo>
                  <a:pt x="316" y="693"/>
                </a:lnTo>
                <a:lnTo>
                  <a:pt x="300" y="729"/>
                </a:lnTo>
                <a:lnTo>
                  <a:pt x="264" y="741"/>
                </a:lnTo>
                <a:lnTo>
                  <a:pt x="244" y="769"/>
                </a:lnTo>
                <a:lnTo>
                  <a:pt x="168" y="705"/>
                </a:lnTo>
                <a:lnTo>
                  <a:pt x="136" y="669"/>
                </a:lnTo>
                <a:lnTo>
                  <a:pt x="104" y="609"/>
                </a:lnTo>
                <a:lnTo>
                  <a:pt x="72" y="589"/>
                </a:lnTo>
                <a:lnTo>
                  <a:pt x="52" y="549"/>
                </a:lnTo>
                <a:lnTo>
                  <a:pt x="32" y="521"/>
                </a:lnTo>
                <a:lnTo>
                  <a:pt x="0" y="485"/>
                </a:lnTo>
                <a:lnTo>
                  <a:pt x="0" y="461"/>
                </a:lnTo>
                <a:lnTo>
                  <a:pt x="284" y="461"/>
                </a:lnTo>
                <a:lnTo>
                  <a:pt x="292" y="0"/>
                </a:lnTo>
                <a:lnTo>
                  <a:pt x="532" y="8"/>
                </a:lnTo>
                <a:lnTo>
                  <a:pt x="536" y="212"/>
                </a:lnTo>
                <a:lnTo>
                  <a:pt x="552" y="224"/>
                </a:lnTo>
                <a:lnTo>
                  <a:pt x="572" y="216"/>
                </a:lnTo>
                <a:lnTo>
                  <a:pt x="596" y="232"/>
                </a:lnTo>
                <a:lnTo>
                  <a:pt x="668" y="248"/>
                </a:lnTo>
                <a:lnTo>
                  <a:pt x="696" y="240"/>
                </a:lnTo>
                <a:lnTo>
                  <a:pt x="732" y="264"/>
                </a:lnTo>
                <a:lnTo>
                  <a:pt x="765" y="256"/>
                </a:lnTo>
                <a:lnTo>
                  <a:pt x="789" y="268"/>
                </a:lnTo>
                <a:lnTo>
                  <a:pt x="817" y="256"/>
                </a:lnTo>
                <a:lnTo>
                  <a:pt x="833" y="272"/>
                </a:lnTo>
                <a:lnTo>
                  <a:pt x="861" y="256"/>
                </a:lnTo>
                <a:lnTo>
                  <a:pt x="937" y="252"/>
                </a:lnTo>
                <a:lnTo>
                  <a:pt x="949" y="268"/>
                </a:lnTo>
                <a:lnTo>
                  <a:pt x="969" y="268"/>
                </a:lnTo>
              </a:path>
            </a:pathLst>
          </a:custGeom>
          <a:solidFill>
            <a:srgbClr val="3A826A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8" name="Freeform 48"/>
          <p:cNvSpPr>
            <a:spLocks noChangeAspect="1"/>
          </p:cNvSpPr>
          <p:nvPr/>
        </p:nvSpPr>
        <p:spPr bwMode="auto">
          <a:xfrm>
            <a:off x="1473686" y="2247573"/>
            <a:ext cx="1106448" cy="1966008"/>
          </a:xfrm>
          <a:custGeom>
            <a:avLst/>
            <a:gdLst>
              <a:gd name="T0" fmla="*/ 26 w 637"/>
              <a:gd name="T1" fmla="*/ 0 h 1113"/>
              <a:gd name="T2" fmla="*/ 150 w 637"/>
              <a:gd name="T3" fmla="*/ 29 h 1113"/>
              <a:gd name="T4" fmla="*/ 126 w 637"/>
              <a:gd name="T5" fmla="*/ 139 h 1113"/>
              <a:gd name="T6" fmla="*/ 272 w 637"/>
              <a:gd name="T7" fmla="*/ 320 h 1113"/>
              <a:gd name="T8" fmla="*/ 271 w 637"/>
              <a:gd name="T9" fmla="*/ 337 h 1113"/>
              <a:gd name="T10" fmla="*/ 278 w 637"/>
              <a:gd name="T11" fmla="*/ 352 h 1113"/>
              <a:gd name="T12" fmla="*/ 269 w 637"/>
              <a:gd name="T13" fmla="*/ 359 h 1113"/>
              <a:gd name="T14" fmla="*/ 262 w 637"/>
              <a:gd name="T15" fmla="*/ 375 h 1113"/>
              <a:gd name="T16" fmla="*/ 253 w 637"/>
              <a:gd name="T17" fmla="*/ 390 h 1113"/>
              <a:gd name="T18" fmla="*/ 262 w 637"/>
              <a:gd name="T19" fmla="*/ 396 h 1113"/>
              <a:gd name="T20" fmla="*/ 253 w 637"/>
              <a:gd name="T21" fmla="*/ 408 h 1113"/>
              <a:gd name="T22" fmla="*/ 169 w 637"/>
              <a:gd name="T23" fmla="*/ 402 h 1113"/>
              <a:gd name="T24" fmla="*/ 165 w 637"/>
              <a:gd name="T25" fmla="*/ 385 h 1113"/>
              <a:gd name="T26" fmla="*/ 155 w 637"/>
              <a:gd name="T27" fmla="*/ 364 h 1113"/>
              <a:gd name="T28" fmla="*/ 141 w 637"/>
              <a:gd name="T29" fmla="*/ 352 h 1113"/>
              <a:gd name="T30" fmla="*/ 130 w 637"/>
              <a:gd name="T31" fmla="*/ 349 h 1113"/>
              <a:gd name="T32" fmla="*/ 130 w 637"/>
              <a:gd name="T33" fmla="*/ 345 h 1113"/>
              <a:gd name="T34" fmla="*/ 117 w 637"/>
              <a:gd name="T35" fmla="*/ 336 h 1113"/>
              <a:gd name="T36" fmla="*/ 100 w 637"/>
              <a:gd name="T37" fmla="*/ 331 h 1113"/>
              <a:gd name="T38" fmla="*/ 93 w 637"/>
              <a:gd name="T39" fmla="*/ 320 h 1113"/>
              <a:gd name="T40" fmla="*/ 81 w 637"/>
              <a:gd name="T41" fmla="*/ 317 h 1113"/>
              <a:gd name="T42" fmla="*/ 63 w 637"/>
              <a:gd name="T43" fmla="*/ 303 h 1113"/>
              <a:gd name="T44" fmla="*/ 70 w 637"/>
              <a:gd name="T45" fmla="*/ 286 h 1113"/>
              <a:gd name="T46" fmla="*/ 42 w 637"/>
              <a:gd name="T47" fmla="*/ 220 h 1113"/>
              <a:gd name="T48" fmla="*/ 47 w 637"/>
              <a:gd name="T49" fmla="*/ 220 h 1113"/>
              <a:gd name="T50" fmla="*/ 47 w 637"/>
              <a:gd name="T51" fmla="*/ 211 h 1113"/>
              <a:gd name="T52" fmla="*/ 38 w 637"/>
              <a:gd name="T53" fmla="*/ 208 h 1113"/>
              <a:gd name="T54" fmla="*/ 28 w 637"/>
              <a:gd name="T55" fmla="*/ 176 h 1113"/>
              <a:gd name="T56" fmla="*/ 33 w 637"/>
              <a:gd name="T57" fmla="*/ 174 h 1113"/>
              <a:gd name="T58" fmla="*/ 42 w 637"/>
              <a:gd name="T59" fmla="*/ 180 h 1113"/>
              <a:gd name="T60" fmla="*/ 37 w 637"/>
              <a:gd name="T61" fmla="*/ 169 h 1113"/>
              <a:gd name="T62" fmla="*/ 57 w 637"/>
              <a:gd name="T63" fmla="*/ 164 h 1113"/>
              <a:gd name="T64" fmla="*/ 51 w 637"/>
              <a:gd name="T65" fmla="*/ 159 h 1113"/>
              <a:gd name="T66" fmla="*/ 38 w 637"/>
              <a:gd name="T67" fmla="*/ 160 h 1113"/>
              <a:gd name="T68" fmla="*/ 32 w 637"/>
              <a:gd name="T69" fmla="*/ 166 h 1113"/>
              <a:gd name="T70" fmla="*/ 16 w 637"/>
              <a:gd name="T71" fmla="*/ 147 h 1113"/>
              <a:gd name="T72" fmla="*/ 9 w 637"/>
              <a:gd name="T73" fmla="*/ 132 h 1113"/>
              <a:gd name="T74" fmla="*/ 7 w 637"/>
              <a:gd name="T75" fmla="*/ 117 h 1113"/>
              <a:gd name="T76" fmla="*/ 7 w 637"/>
              <a:gd name="T77" fmla="*/ 90 h 1113"/>
              <a:gd name="T78" fmla="*/ 3 w 637"/>
              <a:gd name="T79" fmla="*/ 82 h 1113"/>
              <a:gd name="T80" fmla="*/ 0 w 637"/>
              <a:gd name="T81" fmla="*/ 66 h 1113"/>
              <a:gd name="T82" fmla="*/ 3 w 637"/>
              <a:gd name="T83" fmla="*/ 55 h 1113"/>
              <a:gd name="T84" fmla="*/ 7 w 637"/>
              <a:gd name="T85" fmla="*/ 42 h 1113"/>
              <a:gd name="T86" fmla="*/ 14 w 637"/>
              <a:gd name="T87" fmla="*/ 35 h 1113"/>
              <a:gd name="T88" fmla="*/ 13 w 637"/>
              <a:gd name="T89" fmla="*/ 25 h 1113"/>
              <a:gd name="T90" fmla="*/ 22 w 637"/>
              <a:gd name="T91" fmla="*/ 19 h 1113"/>
              <a:gd name="T92" fmla="*/ 26 w 637"/>
              <a:gd name="T93" fmla="*/ 0 h 111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637" h="1113">
                <a:moveTo>
                  <a:pt x="60" y="0"/>
                </a:moveTo>
                <a:lnTo>
                  <a:pt x="344" y="80"/>
                </a:lnTo>
                <a:lnTo>
                  <a:pt x="288" y="380"/>
                </a:lnTo>
                <a:lnTo>
                  <a:pt x="624" y="872"/>
                </a:lnTo>
                <a:lnTo>
                  <a:pt x="620" y="920"/>
                </a:lnTo>
                <a:lnTo>
                  <a:pt x="636" y="960"/>
                </a:lnTo>
                <a:lnTo>
                  <a:pt x="616" y="980"/>
                </a:lnTo>
                <a:lnTo>
                  <a:pt x="600" y="1024"/>
                </a:lnTo>
                <a:lnTo>
                  <a:pt x="580" y="1064"/>
                </a:lnTo>
                <a:lnTo>
                  <a:pt x="600" y="1080"/>
                </a:lnTo>
                <a:lnTo>
                  <a:pt x="580" y="1112"/>
                </a:lnTo>
                <a:lnTo>
                  <a:pt x="388" y="1096"/>
                </a:lnTo>
                <a:lnTo>
                  <a:pt x="376" y="1048"/>
                </a:lnTo>
                <a:lnTo>
                  <a:pt x="356" y="992"/>
                </a:lnTo>
                <a:lnTo>
                  <a:pt x="324" y="960"/>
                </a:lnTo>
                <a:lnTo>
                  <a:pt x="296" y="952"/>
                </a:lnTo>
                <a:lnTo>
                  <a:pt x="296" y="940"/>
                </a:lnTo>
                <a:lnTo>
                  <a:pt x="268" y="916"/>
                </a:lnTo>
                <a:lnTo>
                  <a:pt x="228" y="904"/>
                </a:lnTo>
                <a:lnTo>
                  <a:pt x="212" y="872"/>
                </a:lnTo>
                <a:lnTo>
                  <a:pt x="184" y="864"/>
                </a:lnTo>
                <a:lnTo>
                  <a:pt x="144" y="828"/>
                </a:lnTo>
                <a:lnTo>
                  <a:pt x="160" y="780"/>
                </a:lnTo>
                <a:lnTo>
                  <a:pt x="96" y="600"/>
                </a:lnTo>
                <a:lnTo>
                  <a:pt x="108" y="600"/>
                </a:lnTo>
                <a:lnTo>
                  <a:pt x="108" y="576"/>
                </a:lnTo>
                <a:lnTo>
                  <a:pt x="88" y="568"/>
                </a:lnTo>
                <a:lnTo>
                  <a:pt x="64" y="480"/>
                </a:lnTo>
                <a:lnTo>
                  <a:pt x="76" y="476"/>
                </a:lnTo>
                <a:lnTo>
                  <a:pt x="96" y="492"/>
                </a:lnTo>
                <a:lnTo>
                  <a:pt x="84" y="460"/>
                </a:lnTo>
                <a:lnTo>
                  <a:pt x="132" y="448"/>
                </a:lnTo>
                <a:lnTo>
                  <a:pt x="116" y="432"/>
                </a:lnTo>
                <a:lnTo>
                  <a:pt x="88" y="436"/>
                </a:lnTo>
                <a:lnTo>
                  <a:pt x="72" y="452"/>
                </a:lnTo>
                <a:lnTo>
                  <a:pt x="36" y="400"/>
                </a:lnTo>
                <a:lnTo>
                  <a:pt x="20" y="360"/>
                </a:lnTo>
                <a:lnTo>
                  <a:pt x="16" y="320"/>
                </a:lnTo>
                <a:lnTo>
                  <a:pt x="16" y="244"/>
                </a:lnTo>
                <a:lnTo>
                  <a:pt x="8" y="224"/>
                </a:lnTo>
                <a:lnTo>
                  <a:pt x="0" y="180"/>
                </a:lnTo>
                <a:lnTo>
                  <a:pt x="8" y="148"/>
                </a:lnTo>
                <a:lnTo>
                  <a:pt x="16" y="116"/>
                </a:lnTo>
                <a:lnTo>
                  <a:pt x="32" y="96"/>
                </a:lnTo>
                <a:lnTo>
                  <a:pt x="28" y="68"/>
                </a:lnTo>
                <a:lnTo>
                  <a:pt x="52" y="52"/>
                </a:lnTo>
                <a:lnTo>
                  <a:pt x="60" y="0"/>
                </a:lnTo>
              </a:path>
            </a:pathLst>
          </a:custGeom>
          <a:solidFill>
            <a:srgbClr val="3A826A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5</a:t>
            </a:r>
          </a:p>
        </p:txBody>
      </p:sp>
      <p:sp>
        <p:nvSpPr>
          <p:cNvPr id="9" name="Freeform 49"/>
          <p:cNvSpPr>
            <a:spLocks noChangeAspect="1"/>
          </p:cNvSpPr>
          <p:nvPr/>
        </p:nvSpPr>
        <p:spPr bwMode="auto">
          <a:xfrm>
            <a:off x="1975662" y="2390502"/>
            <a:ext cx="841006" cy="1397208"/>
          </a:xfrm>
          <a:custGeom>
            <a:avLst/>
            <a:gdLst>
              <a:gd name="T0" fmla="*/ 24 w 485"/>
              <a:gd name="T1" fmla="*/ 0 h 793"/>
              <a:gd name="T2" fmla="*/ 0 w 485"/>
              <a:gd name="T3" fmla="*/ 109 h 793"/>
              <a:gd name="T4" fmla="*/ 146 w 485"/>
              <a:gd name="T5" fmla="*/ 289 h 793"/>
              <a:gd name="T6" fmla="*/ 146 w 485"/>
              <a:gd name="T7" fmla="*/ 252 h 793"/>
              <a:gd name="T8" fmla="*/ 152 w 485"/>
              <a:gd name="T9" fmla="*/ 245 h 793"/>
              <a:gd name="T10" fmla="*/ 158 w 485"/>
              <a:gd name="T11" fmla="*/ 245 h 793"/>
              <a:gd name="T12" fmla="*/ 162 w 485"/>
              <a:gd name="T13" fmla="*/ 252 h 793"/>
              <a:gd name="T14" fmla="*/ 172 w 485"/>
              <a:gd name="T15" fmla="*/ 248 h 793"/>
              <a:gd name="T16" fmla="*/ 176 w 485"/>
              <a:gd name="T17" fmla="*/ 220 h 793"/>
              <a:gd name="T18" fmla="*/ 210 w 485"/>
              <a:gd name="T19" fmla="*/ 32 h 793"/>
              <a:gd name="T20" fmla="*/ 117 w 485"/>
              <a:gd name="T21" fmla="*/ 18 h 793"/>
              <a:gd name="T22" fmla="*/ 24 w 485"/>
              <a:gd name="T23" fmla="*/ 0 h 79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85" h="793">
                <a:moveTo>
                  <a:pt x="56" y="0"/>
                </a:moveTo>
                <a:lnTo>
                  <a:pt x="0" y="300"/>
                </a:lnTo>
                <a:lnTo>
                  <a:pt x="336" y="792"/>
                </a:lnTo>
                <a:lnTo>
                  <a:pt x="336" y="692"/>
                </a:lnTo>
                <a:lnTo>
                  <a:pt x="348" y="672"/>
                </a:lnTo>
                <a:lnTo>
                  <a:pt x="364" y="672"/>
                </a:lnTo>
                <a:lnTo>
                  <a:pt x="372" y="692"/>
                </a:lnTo>
                <a:lnTo>
                  <a:pt x="396" y="680"/>
                </a:lnTo>
                <a:lnTo>
                  <a:pt x="404" y="604"/>
                </a:lnTo>
                <a:lnTo>
                  <a:pt x="484" y="88"/>
                </a:lnTo>
                <a:lnTo>
                  <a:pt x="268" y="48"/>
                </a:lnTo>
                <a:lnTo>
                  <a:pt x="56" y="0"/>
                </a:lnTo>
              </a:path>
            </a:pathLst>
          </a:custGeom>
          <a:solidFill>
            <a:srgbClr val="D9D9D9"/>
          </a:solidFill>
          <a:ln w="9525" cap="flat" cmpd="sng">
            <a:solidFill>
              <a:srgbClr val="B2B2B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50"/>
          <p:cNvSpPr>
            <a:spLocks noChangeAspect="1"/>
          </p:cNvSpPr>
          <p:nvPr/>
        </p:nvSpPr>
        <p:spPr bwMode="auto">
          <a:xfrm>
            <a:off x="7697130" y="2314662"/>
            <a:ext cx="165573" cy="408370"/>
          </a:xfrm>
          <a:custGeom>
            <a:avLst/>
            <a:gdLst>
              <a:gd name="T0" fmla="*/ 6 w 97"/>
              <a:gd name="T1" fmla="*/ 0 h 229"/>
              <a:gd name="T2" fmla="*/ 37 w 97"/>
              <a:gd name="T3" fmla="*/ 4 h 229"/>
              <a:gd name="T4" fmla="*/ 37 w 97"/>
              <a:gd name="T5" fmla="*/ 15 h 229"/>
              <a:gd name="T6" fmla="*/ 32 w 97"/>
              <a:gd name="T7" fmla="*/ 28 h 229"/>
              <a:gd name="T8" fmla="*/ 34 w 97"/>
              <a:gd name="T9" fmla="*/ 31 h 229"/>
              <a:gd name="T10" fmla="*/ 39 w 97"/>
              <a:gd name="T11" fmla="*/ 30 h 229"/>
              <a:gd name="T12" fmla="*/ 40 w 97"/>
              <a:gd name="T13" fmla="*/ 34 h 229"/>
              <a:gd name="T14" fmla="*/ 40 w 97"/>
              <a:gd name="T15" fmla="*/ 50 h 229"/>
              <a:gd name="T16" fmla="*/ 36 w 97"/>
              <a:gd name="T17" fmla="*/ 68 h 229"/>
              <a:gd name="T18" fmla="*/ 31 w 97"/>
              <a:gd name="T19" fmla="*/ 82 h 229"/>
              <a:gd name="T20" fmla="*/ 25 w 97"/>
              <a:gd name="T21" fmla="*/ 85 h 229"/>
              <a:gd name="T22" fmla="*/ 25 w 97"/>
              <a:gd name="T23" fmla="*/ 81 h 229"/>
              <a:gd name="T24" fmla="*/ 20 w 97"/>
              <a:gd name="T25" fmla="*/ 79 h 229"/>
              <a:gd name="T26" fmla="*/ 15 w 97"/>
              <a:gd name="T27" fmla="*/ 79 h 229"/>
              <a:gd name="T28" fmla="*/ 8 w 97"/>
              <a:gd name="T29" fmla="*/ 73 h 229"/>
              <a:gd name="T30" fmla="*/ 3 w 97"/>
              <a:gd name="T31" fmla="*/ 67 h 229"/>
              <a:gd name="T32" fmla="*/ 5 w 97"/>
              <a:gd name="T33" fmla="*/ 58 h 229"/>
              <a:gd name="T34" fmla="*/ 6 w 97"/>
              <a:gd name="T35" fmla="*/ 50 h 229"/>
              <a:gd name="T36" fmla="*/ 6 w 97"/>
              <a:gd name="T37" fmla="*/ 45 h 229"/>
              <a:gd name="T38" fmla="*/ 15 w 97"/>
              <a:gd name="T39" fmla="*/ 39 h 229"/>
              <a:gd name="T40" fmla="*/ 12 w 97"/>
              <a:gd name="T41" fmla="*/ 34 h 229"/>
              <a:gd name="T42" fmla="*/ 6 w 97"/>
              <a:gd name="T43" fmla="*/ 34 h 229"/>
              <a:gd name="T44" fmla="*/ 3 w 97"/>
              <a:gd name="T45" fmla="*/ 31 h 229"/>
              <a:gd name="T46" fmla="*/ 6 w 97"/>
              <a:gd name="T47" fmla="*/ 24 h 229"/>
              <a:gd name="T48" fmla="*/ 0 w 97"/>
              <a:gd name="T49" fmla="*/ 20 h 229"/>
              <a:gd name="T50" fmla="*/ 3 w 97"/>
              <a:gd name="T51" fmla="*/ 12 h 229"/>
              <a:gd name="T52" fmla="*/ 3 w 97"/>
              <a:gd name="T53" fmla="*/ 6 h 229"/>
              <a:gd name="T54" fmla="*/ 6 w 97"/>
              <a:gd name="T55" fmla="*/ 0 h 22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97" h="229">
                <a:moveTo>
                  <a:pt x="16" y="0"/>
                </a:moveTo>
                <a:lnTo>
                  <a:pt x="88" y="12"/>
                </a:lnTo>
                <a:lnTo>
                  <a:pt x="88" y="40"/>
                </a:lnTo>
                <a:lnTo>
                  <a:pt x="76" y="76"/>
                </a:lnTo>
                <a:lnTo>
                  <a:pt x="80" y="84"/>
                </a:lnTo>
                <a:lnTo>
                  <a:pt x="92" y="80"/>
                </a:lnTo>
                <a:lnTo>
                  <a:pt x="96" y="92"/>
                </a:lnTo>
                <a:lnTo>
                  <a:pt x="96" y="132"/>
                </a:lnTo>
                <a:lnTo>
                  <a:pt x="84" y="184"/>
                </a:lnTo>
                <a:lnTo>
                  <a:pt x="72" y="220"/>
                </a:lnTo>
                <a:lnTo>
                  <a:pt x="60" y="228"/>
                </a:lnTo>
                <a:lnTo>
                  <a:pt x="60" y="216"/>
                </a:lnTo>
                <a:lnTo>
                  <a:pt x="48" y="212"/>
                </a:lnTo>
                <a:lnTo>
                  <a:pt x="36" y="212"/>
                </a:lnTo>
                <a:lnTo>
                  <a:pt x="20" y="196"/>
                </a:lnTo>
                <a:lnTo>
                  <a:pt x="8" y="180"/>
                </a:lnTo>
                <a:lnTo>
                  <a:pt x="12" y="156"/>
                </a:lnTo>
                <a:lnTo>
                  <a:pt x="16" y="132"/>
                </a:lnTo>
                <a:lnTo>
                  <a:pt x="16" y="120"/>
                </a:lnTo>
                <a:lnTo>
                  <a:pt x="36" y="104"/>
                </a:lnTo>
                <a:lnTo>
                  <a:pt x="28" y="92"/>
                </a:lnTo>
                <a:lnTo>
                  <a:pt x="16" y="92"/>
                </a:lnTo>
                <a:lnTo>
                  <a:pt x="8" y="84"/>
                </a:lnTo>
                <a:lnTo>
                  <a:pt x="16" y="64"/>
                </a:lnTo>
                <a:lnTo>
                  <a:pt x="0" y="52"/>
                </a:lnTo>
                <a:lnTo>
                  <a:pt x="8" y="32"/>
                </a:lnTo>
                <a:lnTo>
                  <a:pt x="8" y="16"/>
                </a:lnTo>
                <a:lnTo>
                  <a:pt x="16" y="0"/>
                </a:lnTo>
              </a:path>
            </a:pathLst>
          </a:custGeom>
          <a:solidFill>
            <a:srgbClr val="7CC6AD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51"/>
          <p:cNvSpPr>
            <a:spLocks noChangeAspect="1"/>
          </p:cNvSpPr>
          <p:nvPr/>
        </p:nvSpPr>
        <p:spPr bwMode="auto">
          <a:xfrm>
            <a:off x="6199086" y="1847954"/>
            <a:ext cx="504604" cy="720481"/>
          </a:xfrm>
          <a:custGeom>
            <a:avLst/>
            <a:gdLst>
              <a:gd name="T0" fmla="*/ 125 w 293"/>
              <a:gd name="T1" fmla="*/ 92 h 406"/>
              <a:gd name="T2" fmla="*/ 125 w 293"/>
              <a:gd name="T3" fmla="*/ 82 h 406"/>
              <a:gd name="T4" fmla="*/ 108 w 293"/>
              <a:gd name="T5" fmla="*/ 49 h 406"/>
              <a:gd name="T6" fmla="*/ 100 w 293"/>
              <a:gd name="T7" fmla="*/ 52 h 406"/>
              <a:gd name="T8" fmla="*/ 96 w 293"/>
              <a:gd name="T9" fmla="*/ 64 h 406"/>
              <a:gd name="T10" fmla="*/ 88 w 293"/>
              <a:gd name="T11" fmla="*/ 67 h 406"/>
              <a:gd name="T12" fmla="*/ 79 w 293"/>
              <a:gd name="T13" fmla="*/ 67 h 406"/>
              <a:gd name="T14" fmla="*/ 79 w 293"/>
              <a:gd name="T15" fmla="*/ 56 h 406"/>
              <a:gd name="T16" fmla="*/ 91 w 293"/>
              <a:gd name="T17" fmla="*/ 49 h 406"/>
              <a:gd name="T18" fmla="*/ 89 w 293"/>
              <a:gd name="T19" fmla="*/ 28 h 406"/>
              <a:gd name="T20" fmla="*/ 79 w 293"/>
              <a:gd name="T21" fmla="*/ 7 h 406"/>
              <a:gd name="T22" fmla="*/ 36 w 293"/>
              <a:gd name="T23" fmla="*/ 0 h 406"/>
              <a:gd name="T24" fmla="*/ 28 w 293"/>
              <a:gd name="T25" fmla="*/ 7 h 406"/>
              <a:gd name="T26" fmla="*/ 31 w 293"/>
              <a:gd name="T27" fmla="*/ 15 h 406"/>
              <a:gd name="T28" fmla="*/ 28 w 293"/>
              <a:gd name="T29" fmla="*/ 25 h 406"/>
              <a:gd name="T30" fmla="*/ 28 w 293"/>
              <a:gd name="T31" fmla="*/ 34 h 406"/>
              <a:gd name="T32" fmla="*/ 20 w 293"/>
              <a:gd name="T33" fmla="*/ 33 h 406"/>
              <a:gd name="T34" fmla="*/ 16 w 293"/>
              <a:gd name="T35" fmla="*/ 21 h 406"/>
              <a:gd name="T36" fmla="*/ 5 w 293"/>
              <a:gd name="T37" fmla="*/ 41 h 406"/>
              <a:gd name="T38" fmla="*/ 0 w 293"/>
              <a:gd name="T39" fmla="*/ 92 h 406"/>
              <a:gd name="T40" fmla="*/ 12 w 293"/>
              <a:gd name="T41" fmla="*/ 107 h 406"/>
              <a:gd name="T42" fmla="*/ 14 w 293"/>
              <a:gd name="T43" fmla="*/ 124 h 406"/>
              <a:gd name="T44" fmla="*/ 17 w 293"/>
              <a:gd name="T45" fmla="*/ 136 h 406"/>
              <a:gd name="T46" fmla="*/ 12 w 293"/>
              <a:gd name="T47" fmla="*/ 150 h 406"/>
              <a:gd name="T48" fmla="*/ 66 w 293"/>
              <a:gd name="T49" fmla="*/ 145 h 406"/>
              <a:gd name="T50" fmla="*/ 113 w 293"/>
              <a:gd name="T51" fmla="*/ 136 h 406"/>
              <a:gd name="T52" fmla="*/ 108 w 293"/>
              <a:gd name="T53" fmla="*/ 129 h 406"/>
              <a:gd name="T54" fmla="*/ 110 w 293"/>
              <a:gd name="T55" fmla="*/ 119 h 406"/>
              <a:gd name="T56" fmla="*/ 115 w 293"/>
              <a:gd name="T57" fmla="*/ 114 h 406"/>
              <a:gd name="T58" fmla="*/ 125 w 293"/>
              <a:gd name="T59" fmla="*/ 92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93" h="406">
                <a:moveTo>
                  <a:pt x="292" y="249"/>
                </a:moveTo>
                <a:lnTo>
                  <a:pt x="292" y="221"/>
                </a:lnTo>
                <a:lnTo>
                  <a:pt x="252" y="132"/>
                </a:lnTo>
                <a:lnTo>
                  <a:pt x="232" y="140"/>
                </a:lnTo>
                <a:lnTo>
                  <a:pt x="224" y="173"/>
                </a:lnTo>
                <a:lnTo>
                  <a:pt x="204" y="181"/>
                </a:lnTo>
                <a:lnTo>
                  <a:pt x="184" y="181"/>
                </a:lnTo>
                <a:lnTo>
                  <a:pt x="184" y="152"/>
                </a:lnTo>
                <a:lnTo>
                  <a:pt x="212" y="132"/>
                </a:lnTo>
                <a:lnTo>
                  <a:pt x="208" y="76"/>
                </a:lnTo>
                <a:lnTo>
                  <a:pt x="184" y="20"/>
                </a:lnTo>
                <a:lnTo>
                  <a:pt x="84" y="0"/>
                </a:lnTo>
                <a:lnTo>
                  <a:pt x="64" y="20"/>
                </a:lnTo>
                <a:lnTo>
                  <a:pt x="72" y="40"/>
                </a:lnTo>
                <a:lnTo>
                  <a:pt x="64" y="68"/>
                </a:lnTo>
                <a:lnTo>
                  <a:pt x="64" y="92"/>
                </a:lnTo>
                <a:lnTo>
                  <a:pt x="48" y="88"/>
                </a:lnTo>
                <a:lnTo>
                  <a:pt x="36" y="56"/>
                </a:lnTo>
                <a:lnTo>
                  <a:pt x="12" y="112"/>
                </a:lnTo>
                <a:lnTo>
                  <a:pt x="0" y="249"/>
                </a:lnTo>
                <a:lnTo>
                  <a:pt x="28" y="289"/>
                </a:lnTo>
                <a:lnTo>
                  <a:pt x="32" y="333"/>
                </a:lnTo>
                <a:lnTo>
                  <a:pt x="40" y="369"/>
                </a:lnTo>
                <a:lnTo>
                  <a:pt x="28" y="405"/>
                </a:lnTo>
                <a:lnTo>
                  <a:pt x="152" y="393"/>
                </a:lnTo>
                <a:lnTo>
                  <a:pt x="264" y="369"/>
                </a:lnTo>
                <a:lnTo>
                  <a:pt x="252" y="349"/>
                </a:lnTo>
                <a:lnTo>
                  <a:pt x="256" y="321"/>
                </a:lnTo>
                <a:lnTo>
                  <a:pt x="268" y="309"/>
                </a:lnTo>
                <a:lnTo>
                  <a:pt x="292" y="249"/>
                </a:lnTo>
              </a:path>
            </a:pathLst>
          </a:custGeom>
          <a:solidFill>
            <a:schemeClr val="bg1">
              <a:lumMod val="85000"/>
            </a:schemeClr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2" name="Freeform 52"/>
          <p:cNvSpPr>
            <a:spLocks noChangeAspect="1"/>
          </p:cNvSpPr>
          <p:nvPr/>
        </p:nvSpPr>
        <p:spPr bwMode="auto">
          <a:xfrm>
            <a:off x="6992786" y="2192150"/>
            <a:ext cx="772674" cy="565884"/>
          </a:xfrm>
          <a:custGeom>
            <a:avLst/>
            <a:gdLst>
              <a:gd name="T0" fmla="*/ 21 w 445"/>
              <a:gd name="T1" fmla="*/ 118 h 317"/>
              <a:gd name="T2" fmla="*/ 56 w 445"/>
              <a:gd name="T3" fmla="*/ 111 h 317"/>
              <a:gd name="T4" fmla="*/ 168 w 445"/>
              <a:gd name="T5" fmla="*/ 88 h 317"/>
              <a:gd name="T6" fmla="*/ 173 w 445"/>
              <a:gd name="T7" fmla="*/ 80 h 317"/>
              <a:gd name="T8" fmla="*/ 183 w 445"/>
              <a:gd name="T9" fmla="*/ 83 h 317"/>
              <a:gd name="T10" fmla="*/ 185 w 445"/>
              <a:gd name="T11" fmla="*/ 73 h 317"/>
              <a:gd name="T12" fmla="*/ 185 w 445"/>
              <a:gd name="T13" fmla="*/ 69 h 317"/>
              <a:gd name="T14" fmla="*/ 194 w 445"/>
              <a:gd name="T15" fmla="*/ 63 h 317"/>
              <a:gd name="T16" fmla="*/ 190 w 445"/>
              <a:gd name="T17" fmla="*/ 58 h 317"/>
              <a:gd name="T18" fmla="*/ 185 w 445"/>
              <a:gd name="T19" fmla="*/ 58 h 317"/>
              <a:gd name="T20" fmla="*/ 182 w 445"/>
              <a:gd name="T21" fmla="*/ 56 h 317"/>
              <a:gd name="T22" fmla="*/ 185 w 445"/>
              <a:gd name="T23" fmla="*/ 48 h 317"/>
              <a:gd name="T24" fmla="*/ 178 w 445"/>
              <a:gd name="T25" fmla="*/ 43 h 317"/>
              <a:gd name="T26" fmla="*/ 182 w 445"/>
              <a:gd name="T27" fmla="*/ 36 h 317"/>
              <a:gd name="T28" fmla="*/ 182 w 445"/>
              <a:gd name="T29" fmla="*/ 30 h 317"/>
              <a:gd name="T30" fmla="*/ 185 w 445"/>
              <a:gd name="T31" fmla="*/ 24 h 317"/>
              <a:gd name="T32" fmla="*/ 180 w 445"/>
              <a:gd name="T33" fmla="*/ 21 h 317"/>
              <a:gd name="T34" fmla="*/ 176 w 445"/>
              <a:gd name="T35" fmla="*/ 12 h 317"/>
              <a:gd name="T36" fmla="*/ 169 w 445"/>
              <a:gd name="T37" fmla="*/ 9 h 317"/>
              <a:gd name="T38" fmla="*/ 164 w 445"/>
              <a:gd name="T39" fmla="*/ 6 h 317"/>
              <a:gd name="T40" fmla="*/ 159 w 445"/>
              <a:gd name="T41" fmla="*/ 0 h 317"/>
              <a:gd name="T42" fmla="*/ 22 w 445"/>
              <a:gd name="T43" fmla="*/ 31 h 317"/>
              <a:gd name="T44" fmla="*/ 21 w 445"/>
              <a:gd name="T45" fmla="*/ 24 h 317"/>
              <a:gd name="T46" fmla="*/ 0 w 445"/>
              <a:gd name="T47" fmla="*/ 36 h 317"/>
              <a:gd name="T48" fmla="*/ 14 w 445"/>
              <a:gd name="T49" fmla="*/ 91 h 317"/>
              <a:gd name="T50" fmla="*/ 21 w 445"/>
              <a:gd name="T51" fmla="*/ 118 h 31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445" h="317">
                <a:moveTo>
                  <a:pt x="48" y="316"/>
                </a:moveTo>
                <a:lnTo>
                  <a:pt x="128" y="296"/>
                </a:lnTo>
                <a:lnTo>
                  <a:pt x="384" y="236"/>
                </a:lnTo>
                <a:lnTo>
                  <a:pt x="396" y="212"/>
                </a:lnTo>
                <a:lnTo>
                  <a:pt x="420" y="220"/>
                </a:lnTo>
                <a:lnTo>
                  <a:pt x="424" y="196"/>
                </a:lnTo>
                <a:lnTo>
                  <a:pt x="424" y="184"/>
                </a:lnTo>
                <a:lnTo>
                  <a:pt x="444" y="168"/>
                </a:lnTo>
                <a:lnTo>
                  <a:pt x="436" y="156"/>
                </a:lnTo>
                <a:lnTo>
                  <a:pt x="424" y="156"/>
                </a:lnTo>
                <a:lnTo>
                  <a:pt x="416" y="148"/>
                </a:lnTo>
                <a:lnTo>
                  <a:pt x="424" y="128"/>
                </a:lnTo>
                <a:lnTo>
                  <a:pt x="408" y="116"/>
                </a:lnTo>
                <a:lnTo>
                  <a:pt x="416" y="96"/>
                </a:lnTo>
                <a:lnTo>
                  <a:pt x="416" y="80"/>
                </a:lnTo>
                <a:lnTo>
                  <a:pt x="424" y="64"/>
                </a:lnTo>
                <a:lnTo>
                  <a:pt x="412" y="56"/>
                </a:lnTo>
                <a:lnTo>
                  <a:pt x="404" y="32"/>
                </a:lnTo>
                <a:lnTo>
                  <a:pt x="388" y="24"/>
                </a:lnTo>
                <a:lnTo>
                  <a:pt x="376" y="16"/>
                </a:lnTo>
                <a:lnTo>
                  <a:pt x="364" y="0"/>
                </a:lnTo>
                <a:lnTo>
                  <a:pt x="52" y="84"/>
                </a:lnTo>
                <a:lnTo>
                  <a:pt x="48" y="64"/>
                </a:lnTo>
                <a:lnTo>
                  <a:pt x="0" y="96"/>
                </a:lnTo>
                <a:lnTo>
                  <a:pt x="32" y="244"/>
                </a:lnTo>
                <a:lnTo>
                  <a:pt x="48" y="316"/>
                </a:lnTo>
              </a:path>
            </a:pathLst>
          </a:custGeom>
          <a:solidFill>
            <a:srgbClr val="006B70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3" name="Freeform 54"/>
          <p:cNvSpPr>
            <a:spLocks noChangeAspect="1"/>
          </p:cNvSpPr>
          <p:nvPr/>
        </p:nvSpPr>
        <p:spPr bwMode="auto">
          <a:xfrm>
            <a:off x="5670832" y="2451757"/>
            <a:ext cx="546653" cy="1032592"/>
          </a:xfrm>
          <a:custGeom>
            <a:avLst/>
            <a:gdLst>
              <a:gd name="T0" fmla="*/ 16 w 317"/>
              <a:gd name="T1" fmla="*/ 15 h 585"/>
              <a:gd name="T2" fmla="*/ 102 w 317"/>
              <a:gd name="T3" fmla="*/ 0 h 585"/>
              <a:gd name="T4" fmla="*/ 102 w 317"/>
              <a:gd name="T5" fmla="*/ 9 h 585"/>
              <a:gd name="T6" fmla="*/ 110 w 317"/>
              <a:gd name="T7" fmla="*/ 22 h 585"/>
              <a:gd name="T8" fmla="*/ 114 w 317"/>
              <a:gd name="T9" fmla="*/ 34 h 585"/>
              <a:gd name="T10" fmla="*/ 131 w 317"/>
              <a:gd name="T11" fmla="*/ 119 h 585"/>
              <a:gd name="T12" fmla="*/ 127 w 317"/>
              <a:gd name="T13" fmla="*/ 129 h 585"/>
              <a:gd name="T14" fmla="*/ 136 w 317"/>
              <a:gd name="T15" fmla="*/ 138 h 585"/>
              <a:gd name="T16" fmla="*/ 122 w 317"/>
              <a:gd name="T17" fmla="*/ 177 h 585"/>
              <a:gd name="T18" fmla="*/ 112 w 317"/>
              <a:gd name="T19" fmla="*/ 192 h 585"/>
              <a:gd name="T20" fmla="*/ 117 w 317"/>
              <a:gd name="T21" fmla="*/ 196 h 585"/>
              <a:gd name="T22" fmla="*/ 108 w 317"/>
              <a:gd name="T23" fmla="*/ 201 h 585"/>
              <a:gd name="T24" fmla="*/ 110 w 317"/>
              <a:gd name="T25" fmla="*/ 208 h 585"/>
              <a:gd name="T26" fmla="*/ 88 w 317"/>
              <a:gd name="T27" fmla="*/ 208 h 585"/>
              <a:gd name="T28" fmla="*/ 83 w 317"/>
              <a:gd name="T29" fmla="*/ 214 h 585"/>
              <a:gd name="T30" fmla="*/ 74 w 317"/>
              <a:gd name="T31" fmla="*/ 209 h 585"/>
              <a:gd name="T32" fmla="*/ 66 w 317"/>
              <a:gd name="T33" fmla="*/ 195 h 585"/>
              <a:gd name="T34" fmla="*/ 45 w 317"/>
              <a:gd name="T35" fmla="*/ 177 h 585"/>
              <a:gd name="T36" fmla="*/ 48 w 317"/>
              <a:gd name="T37" fmla="*/ 151 h 585"/>
              <a:gd name="T38" fmla="*/ 28 w 317"/>
              <a:gd name="T39" fmla="*/ 140 h 585"/>
              <a:gd name="T40" fmla="*/ 12 w 317"/>
              <a:gd name="T41" fmla="*/ 125 h 585"/>
              <a:gd name="T42" fmla="*/ 0 w 317"/>
              <a:gd name="T43" fmla="*/ 98 h 585"/>
              <a:gd name="T44" fmla="*/ 0 w 317"/>
              <a:gd name="T45" fmla="*/ 74 h 585"/>
              <a:gd name="T46" fmla="*/ 7 w 317"/>
              <a:gd name="T47" fmla="*/ 63 h 585"/>
              <a:gd name="T48" fmla="*/ 5 w 317"/>
              <a:gd name="T49" fmla="*/ 48 h 585"/>
              <a:gd name="T50" fmla="*/ 19 w 317"/>
              <a:gd name="T51" fmla="*/ 45 h 585"/>
              <a:gd name="T52" fmla="*/ 24 w 317"/>
              <a:gd name="T53" fmla="*/ 37 h 585"/>
              <a:gd name="T54" fmla="*/ 24 w 317"/>
              <a:gd name="T55" fmla="*/ 24 h 585"/>
              <a:gd name="T56" fmla="*/ 16 w 317"/>
              <a:gd name="T57" fmla="*/ 15 h 58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17" h="585">
                <a:moveTo>
                  <a:pt x="36" y="40"/>
                </a:moveTo>
                <a:lnTo>
                  <a:pt x="236" y="0"/>
                </a:lnTo>
                <a:lnTo>
                  <a:pt x="236" y="24"/>
                </a:lnTo>
                <a:lnTo>
                  <a:pt x="256" y="60"/>
                </a:lnTo>
                <a:lnTo>
                  <a:pt x="264" y="92"/>
                </a:lnTo>
                <a:lnTo>
                  <a:pt x="304" y="324"/>
                </a:lnTo>
                <a:lnTo>
                  <a:pt x="296" y="352"/>
                </a:lnTo>
                <a:lnTo>
                  <a:pt x="316" y="376"/>
                </a:lnTo>
                <a:lnTo>
                  <a:pt x="284" y="484"/>
                </a:lnTo>
                <a:lnTo>
                  <a:pt x="260" y="524"/>
                </a:lnTo>
                <a:lnTo>
                  <a:pt x="272" y="536"/>
                </a:lnTo>
                <a:lnTo>
                  <a:pt x="252" y="548"/>
                </a:lnTo>
                <a:lnTo>
                  <a:pt x="256" y="568"/>
                </a:lnTo>
                <a:lnTo>
                  <a:pt x="204" y="568"/>
                </a:lnTo>
                <a:lnTo>
                  <a:pt x="192" y="584"/>
                </a:lnTo>
                <a:lnTo>
                  <a:pt x="172" y="572"/>
                </a:lnTo>
                <a:lnTo>
                  <a:pt x="152" y="532"/>
                </a:lnTo>
                <a:lnTo>
                  <a:pt x="104" y="484"/>
                </a:lnTo>
                <a:lnTo>
                  <a:pt x="112" y="412"/>
                </a:lnTo>
                <a:lnTo>
                  <a:pt x="64" y="384"/>
                </a:lnTo>
                <a:lnTo>
                  <a:pt x="28" y="340"/>
                </a:lnTo>
                <a:lnTo>
                  <a:pt x="0" y="268"/>
                </a:lnTo>
                <a:lnTo>
                  <a:pt x="0" y="204"/>
                </a:lnTo>
                <a:lnTo>
                  <a:pt x="16" y="172"/>
                </a:lnTo>
                <a:lnTo>
                  <a:pt x="12" y="132"/>
                </a:lnTo>
                <a:lnTo>
                  <a:pt x="44" y="124"/>
                </a:lnTo>
                <a:lnTo>
                  <a:pt x="56" y="100"/>
                </a:lnTo>
                <a:lnTo>
                  <a:pt x="56" y="64"/>
                </a:lnTo>
                <a:lnTo>
                  <a:pt x="36" y="40"/>
                </a:lnTo>
              </a:path>
            </a:pathLst>
          </a:custGeom>
          <a:solidFill>
            <a:srgbClr val="7CC6AD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4" name="Freeform 72"/>
          <p:cNvSpPr>
            <a:spLocks noChangeAspect="1"/>
          </p:cNvSpPr>
          <p:nvPr/>
        </p:nvSpPr>
        <p:spPr bwMode="auto">
          <a:xfrm>
            <a:off x="2674747" y="2539265"/>
            <a:ext cx="735880" cy="991756"/>
          </a:xfrm>
          <a:custGeom>
            <a:avLst/>
            <a:gdLst>
              <a:gd name="T0" fmla="*/ 35 w 425"/>
              <a:gd name="T1" fmla="*/ 0 h 557"/>
              <a:gd name="T2" fmla="*/ 0 w 425"/>
              <a:gd name="T3" fmla="*/ 192 h 557"/>
              <a:gd name="T4" fmla="*/ 170 w 425"/>
              <a:gd name="T5" fmla="*/ 207 h 557"/>
              <a:gd name="T6" fmla="*/ 184 w 425"/>
              <a:gd name="T7" fmla="*/ 54 h 557"/>
              <a:gd name="T8" fmla="*/ 123 w 425"/>
              <a:gd name="T9" fmla="*/ 49 h 557"/>
              <a:gd name="T10" fmla="*/ 126 w 425"/>
              <a:gd name="T11" fmla="*/ 15 h 557"/>
              <a:gd name="T12" fmla="*/ 35 w 425"/>
              <a:gd name="T13" fmla="*/ 0 h 5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25" h="557">
                <a:moveTo>
                  <a:pt x="80" y="0"/>
                </a:moveTo>
                <a:lnTo>
                  <a:pt x="0" y="516"/>
                </a:lnTo>
                <a:lnTo>
                  <a:pt x="392" y="556"/>
                </a:lnTo>
                <a:lnTo>
                  <a:pt x="424" y="144"/>
                </a:lnTo>
                <a:lnTo>
                  <a:pt x="284" y="132"/>
                </a:lnTo>
                <a:lnTo>
                  <a:pt x="292" y="40"/>
                </a:lnTo>
                <a:lnTo>
                  <a:pt x="80" y="0"/>
                </a:lnTo>
              </a:path>
            </a:pathLst>
          </a:custGeom>
          <a:solidFill>
            <a:srgbClr val="D9D9D9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endParaRPr lang="en-US" sz="12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73"/>
          <p:cNvSpPr>
            <a:spLocks noChangeAspect="1"/>
          </p:cNvSpPr>
          <p:nvPr/>
        </p:nvSpPr>
        <p:spPr bwMode="auto">
          <a:xfrm>
            <a:off x="3358064" y="2798875"/>
            <a:ext cx="954016" cy="784653"/>
          </a:xfrm>
          <a:custGeom>
            <a:avLst/>
            <a:gdLst>
              <a:gd name="T0" fmla="*/ 0 w 549"/>
              <a:gd name="T1" fmla="*/ 151 h 445"/>
              <a:gd name="T2" fmla="*/ 204 w 549"/>
              <a:gd name="T3" fmla="*/ 162 h 445"/>
              <a:gd name="T4" fmla="*/ 239 w 549"/>
              <a:gd name="T5" fmla="*/ 161 h 445"/>
              <a:gd name="T6" fmla="*/ 239 w 549"/>
              <a:gd name="T7" fmla="*/ 10 h 445"/>
              <a:gd name="T8" fmla="*/ 180 w 549"/>
              <a:gd name="T9" fmla="*/ 10 h 445"/>
              <a:gd name="T10" fmla="*/ 14 w 549"/>
              <a:gd name="T11" fmla="*/ 0 h 445"/>
              <a:gd name="T12" fmla="*/ 0 w 549"/>
              <a:gd name="T13" fmla="*/ 151 h 4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49" h="445">
                <a:moveTo>
                  <a:pt x="0" y="412"/>
                </a:moveTo>
                <a:lnTo>
                  <a:pt x="468" y="444"/>
                </a:lnTo>
                <a:lnTo>
                  <a:pt x="548" y="440"/>
                </a:lnTo>
                <a:lnTo>
                  <a:pt x="548" y="28"/>
                </a:lnTo>
                <a:lnTo>
                  <a:pt x="412" y="28"/>
                </a:lnTo>
                <a:lnTo>
                  <a:pt x="32" y="0"/>
                </a:lnTo>
                <a:lnTo>
                  <a:pt x="0" y="412"/>
                </a:lnTo>
              </a:path>
            </a:pathLst>
          </a:custGeom>
          <a:solidFill>
            <a:srgbClr val="7CC6AD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6" name="Freeform 74"/>
          <p:cNvSpPr>
            <a:spLocks noChangeAspect="1"/>
          </p:cNvSpPr>
          <p:nvPr/>
        </p:nvSpPr>
        <p:spPr bwMode="auto">
          <a:xfrm>
            <a:off x="4170162" y="3539773"/>
            <a:ext cx="1174779" cy="595053"/>
          </a:xfrm>
          <a:custGeom>
            <a:avLst/>
            <a:gdLst>
              <a:gd name="T0" fmla="*/ 35 w 678"/>
              <a:gd name="T1" fmla="*/ 7 h 337"/>
              <a:gd name="T2" fmla="*/ 0 w 678"/>
              <a:gd name="T3" fmla="*/ 9 h 337"/>
              <a:gd name="T4" fmla="*/ 0 w 678"/>
              <a:gd name="T5" fmla="*/ 24 h 337"/>
              <a:gd name="T6" fmla="*/ 104 w 678"/>
              <a:gd name="T7" fmla="*/ 27 h 337"/>
              <a:gd name="T8" fmla="*/ 106 w 678"/>
              <a:gd name="T9" fmla="*/ 101 h 337"/>
              <a:gd name="T10" fmla="*/ 113 w 678"/>
              <a:gd name="T11" fmla="*/ 105 h 337"/>
              <a:gd name="T12" fmla="*/ 122 w 678"/>
              <a:gd name="T13" fmla="*/ 102 h 337"/>
              <a:gd name="T14" fmla="*/ 132 w 678"/>
              <a:gd name="T15" fmla="*/ 108 h 337"/>
              <a:gd name="T16" fmla="*/ 164 w 678"/>
              <a:gd name="T17" fmla="*/ 114 h 337"/>
              <a:gd name="T18" fmla="*/ 175 w 678"/>
              <a:gd name="T19" fmla="*/ 111 h 337"/>
              <a:gd name="T20" fmla="*/ 191 w 678"/>
              <a:gd name="T21" fmla="*/ 120 h 337"/>
              <a:gd name="T22" fmla="*/ 206 w 678"/>
              <a:gd name="T23" fmla="*/ 117 h 337"/>
              <a:gd name="T24" fmla="*/ 216 w 678"/>
              <a:gd name="T25" fmla="*/ 122 h 337"/>
              <a:gd name="T26" fmla="*/ 228 w 678"/>
              <a:gd name="T27" fmla="*/ 117 h 337"/>
              <a:gd name="T28" fmla="*/ 235 w 678"/>
              <a:gd name="T29" fmla="*/ 123 h 337"/>
              <a:gd name="T30" fmla="*/ 247 w 678"/>
              <a:gd name="T31" fmla="*/ 117 h 337"/>
              <a:gd name="T32" fmla="*/ 280 w 678"/>
              <a:gd name="T33" fmla="*/ 116 h 337"/>
              <a:gd name="T34" fmla="*/ 285 w 678"/>
              <a:gd name="T35" fmla="*/ 122 h 337"/>
              <a:gd name="T36" fmla="*/ 294 w 678"/>
              <a:gd name="T37" fmla="*/ 122 h 337"/>
              <a:gd name="T38" fmla="*/ 294 w 678"/>
              <a:gd name="T39" fmla="*/ 59 h 337"/>
              <a:gd name="T40" fmla="*/ 289 w 678"/>
              <a:gd name="T41" fmla="*/ 18 h 337"/>
              <a:gd name="T42" fmla="*/ 285 w 678"/>
              <a:gd name="T43" fmla="*/ 0 h 337"/>
              <a:gd name="T44" fmla="*/ 202 w 678"/>
              <a:gd name="T45" fmla="*/ 7 h 337"/>
              <a:gd name="T46" fmla="*/ 35 w 678"/>
              <a:gd name="T47" fmla="*/ 7 h 337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78" h="337">
                <a:moveTo>
                  <a:pt x="80" y="20"/>
                </a:moveTo>
                <a:lnTo>
                  <a:pt x="0" y="24"/>
                </a:lnTo>
                <a:lnTo>
                  <a:pt x="0" y="64"/>
                </a:lnTo>
                <a:lnTo>
                  <a:pt x="240" y="72"/>
                </a:lnTo>
                <a:lnTo>
                  <a:pt x="244" y="276"/>
                </a:lnTo>
                <a:lnTo>
                  <a:pt x="260" y="288"/>
                </a:lnTo>
                <a:lnTo>
                  <a:pt x="280" y="280"/>
                </a:lnTo>
                <a:lnTo>
                  <a:pt x="304" y="296"/>
                </a:lnTo>
                <a:lnTo>
                  <a:pt x="376" y="312"/>
                </a:lnTo>
                <a:lnTo>
                  <a:pt x="404" y="304"/>
                </a:lnTo>
                <a:lnTo>
                  <a:pt x="440" y="328"/>
                </a:lnTo>
                <a:lnTo>
                  <a:pt x="473" y="320"/>
                </a:lnTo>
                <a:lnTo>
                  <a:pt x="497" y="332"/>
                </a:lnTo>
                <a:lnTo>
                  <a:pt x="525" y="320"/>
                </a:lnTo>
                <a:lnTo>
                  <a:pt x="541" y="336"/>
                </a:lnTo>
                <a:lnTo>
                  <a:pt x="569" y="320"/>
                </a:lnTo>
                <a:lnTo>
                  <a:pt x="645" y="316"/>
                </a:lnTo>
                <a:lnTo>
                  <a:pt x="657" y="332"/>
                </a:lnTo>
                <a:lnTo>
                  <a:pt x="677" y="332"/>
                </a:lnTo>
                <a:lnTo>
                  <a:pt x="677" y="160"/>
                </a:lnTo>
                <a:lnTo>
                  <a:pt x="665" y="48"/>
                </a:lnTo>
                <a:lnTo>
                  <a:pt x="657" y="0"/>
                </a:lnTo>
                <a:lnTo>
                  <a:pt x="465" y="20"/>
                </a:lnTo>
                <a:lnTo>
                  <a:pt x="80" y="20"/>
                </a:lnTo>
              </a:path>
            </a:pathLst>
          </a:custGeom>
          <a:solidFill>
            <a:srgbClr val="A7D9C8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7" name="Freeform 75"/>
          <p:cNvSpPr>
            <a:spLocks noChangeAspect="1"/>
          </p:cNvSpPr>
          <p:nvPr/>
        </p:nvSpPr>
        <p:spPr bwMode="auto">
          <a:xfrm>
            <a:off x="1823230" y="1054549"/>
            <a:ext cx="877800" cy="723398"/>
          </a:xfrm>
          <a:custGeom>
            <a:avLst/>
            <a:gdLst>
              <a:gd name="T0" fmla="*/ 67 w 509"/>
              <a:gd name="T1" fmla="*/ 0 h 409"/>
              <a:gd name="T2" fmla="*/ 143 w 509"/>
              <a:gd name="T3" fmla="*/ 18 h 409"/>
              <a:gd name="T4" fmla="*/ 219 w 509"/>
              <a:gd name="T5" fmla="*/ 35 h 409"/>
              <a:gd name="T6" fmla="*/ 195 w 509"/>
              <a:gd name="T7" fmla="*/ 128 h 409"/>
              <a:gd name="T8" fmla="*/ 196 w 509"/>
              <a:gd name="T9" fmla="*/ 137 h 409"/>
              <a:gd name="T10" fmla="*/ 193 w 509"/>
              <a:gd name="T11" fmla="*/ 150 h 409"/>
              <a:gd name="T12" fmla="*/ 146 w 509"/>
              <a:gd name="T13" fmla="*/ 137 h 409"/>
              <a:gd name="T14" fmla="*/ 141 w 509"/>
              <a:gd name="T15" fmla="*/ 138 h 409"/>
              <a:gd name="T16" fmla="*/ 69 w 509"/>
              <a:gd name="T17" fmla="*/ 132 h 409"/>
              <a:gd name="T18" fmla="*/ 62 w 509"/>
              <a:gd name="T19" fmla="*/ 128 h 409"/>
              <a:gd name="T20" fmla="*/ 33 w 509"/>
              <a:gd name="T21" fmla="*/ 125 h 409"/>
              <a:gd name="T22" fmla="*/ 28 w 509"/>
              <a:gd name="T23" fmla="*/ 116 h 409"/>
              <a:gd name="T24" fmla="*/ 24 w 509"/>
              <a:gd name="T25" fmla="*/ 104 h 409"/>
              <a:gd name="T26" fmla="*/ 7 w 509"/>
              <a:gd name="T27" fmla="*/ 97 h 409"/>
              <a:gd name="T28" fmla="*/ 0 w 509"/>
              <a:gd name="T29" fmla="*/ 90 h 409"/>
              <a:gd name="T30" fmla="*/ 0 w 509"/>
              <a:gd name="T31" fmla="*/ 76 h 409"/>
              <a:gd name="T32" fmla="*/ 5 w 509"/>
              <a:gd name="T33" fmla="*/ 72 h 409"/>
              <a:gd name="T34" fmla="*/ 2 w 509"/>
              <a:gd name="T35" fmla="*/ 65 h 409"/>
              <a:gd name="T36" fmla="*/ 10 w 509"/>
              <a:gd name="T37" fmla="*/ 65 h 409"/>
              <a:gd name="T38" fmla="*/ 3 w 509"/>
              <a:gd name="T39" fmla="*/ 56 h 409"/>
              <a:gd name="T40" fmla="*/ 2 w 509"/>
              <a:gd name="T41" fmla="*/ 25 h 409"/>
              <a:gd name="T42" fmla="*/ 7 w 509"/>
              <a:gd name="T43" fmla="*/ 10 h 409"/>
              <a:gd name="T44" fmla="*/ 31 w 509"/>
              <a:gd name="T45" fmla="*/ 25 h 409"/>
              <a:gd name="T46" fmla="*/ 48 w 509"/>
              <a:gd name="T47" fmla="*/ 31 h 409"/>
              <a:gd name="T48" fmla="*/ 55 w 509"/>
              <a:gd name="T49" fmla="*/ 38 h 409"/>
              <a:gd name="T50" fmla="*/ 50 w 509"/>
              <a:gd name="T51" fmla="*/ 45 h 409"/>
              <a:gd name="T52" fmla="*/ 41 w 509"/>
              <a:gd name="T53" fmla="*/ 52 h 409"/>
              <a:gd name="T54" fmla="*/ 55 w 509"/>
              <a:gd name="T55" fmla="*/ 52 h 409"/>
              <a:gd name="T56" fmla="*/ 52 w 509"/>
              <a:gd name="T57" fmla="*/ 60 h 409"/>
              <a:gd name="T58" fmla="*/ 38 w 509"/>
              <a:gd name="T59" fmla="*/ 62 h 409"/>
              <a:gd name="T60" fmla="*/ 38 w 509"/>
              <a:gd name="T61" fmla="*/ 68 h 409"/>
              <a:gd name="T62" fmla="*/ 55 w 509"/>
              <a:gd name="T63" fmla="*/ 62 h 409"/>
              <a:gd name="T64" fmla="*/ 62 w 509"/>
              <a:gd name="T65" fmla="*/ 50 h 409"/>
              <a:gd name="T66" fmla="*/ 71 w 509"/>
              <a:gd name="T67" fmla="*/ 37 h 409"/>
              <a:gd name="T68" fmla="*/ 74 w 509"/>
              <a:gd name="T69" fmla="*/ 18 h 409"/>
              <a:gd name="T70" fmla="*/ 67 w 509"/>
              <a:gd name="T71" fmla="*/ 0 h 40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09" h="409">
                <a:moveTo>
                  <a:pt x="156" y="0"/>
                </a:moveTo>
                <a:lnTo>
                  <a:pt x="332" y="48"/>
                </a:lnTo>
                <a:lnTo>
                  <a:pt x="508" y="96"/>
                </a:lnTo>
                <a:lnTo>
                  <a:pt x="452" y="348"/>
                </a:lnTo>
                <a:lnTo>
                  <a:pt x="456" y="372"/>
                </a:lnTo>
                <a:lnTo>
                  <a:pt x="448" y="408"/>
                </a:lnTo>
                <a:lnTo>
                  <a:pt x="340" y="372"/>
                </a:lnTo>
                <a:lnTo>
                  <a:pt x="328" y="376"/>
                </a:lnTo>
                <a:lnTo>
                  <a:pt x="160" y="360"/>
                </a:lnTo>
                <a:lnTo>
                  <a:pt x="144" y="348"/>
                </a:lnTo>
                <a:lnTo>
                  <a:pt x="76" y="340"/>
                </a:lnTo>
                <a:lnTo>
                  <a:pt x="64" y="316"/>
                </a:lnTo>
                <a:lnTo>
                  <a:pt x="56" y="284"/>
                </a:lnTo>
                <a:lnTo>
                  <a:pt x="16" y="264"/>
                </a:lnTo>
                <a:lnTo>
                  <a:pt x="0" y="244"/>
                </a:lnTo>
                <a:lnTo>
                  <a:pt x="0" y="208"/>
                </a:lnTo>
                <a:lnTo>
                  <a:pt x="12" y="196"/>
                </a:lnTo>
                <a:lnTo>
                  <a:pt x="4" y="176"/>
                </a:lnTo>
                <a:lnTo>
                  <a:pt x="24" y="176"/>
                </a:lnTo>
                <a:lnTo>
                  <a:pt x="8" y="152"/>
                </a:lnTo>
                <a:lnTo>
                  <a:pt x="4" y="68"/>
                </a:lnTo>
                <a:lnTo>
                  <a:pt x="16" y="28"/>
                </a:lnTo>
                <a:lnTo>
                  <a:pt x="72" y="68"/>
                </a:lnTo>
                <a:lnTo>
                  <a:pt x="112" y="84"/>
                </a:lnTo>
                <a:lnTo>
                  <a:pt x="128" y="104"/>
                </a:lnTo>
                <a:lnTo>
                  <a:pt x="116" y="124"/>
                </a:lnTo>
                <a:lnTo>
                  <a:pt x="96" y="140"/>
                </a:lnTo>
                <a:lnTo>
                  <a:pt x="128" y="140"/>
                </a:lnTo>
                <a:lnTo>
                  <a:pt x="120" y="164"/>
                </a:lnTo>
                <a:lnTo>
                  <a:pt x="88" y="168"/>
                </a:lnTo>
                <a:lnTo>
                  <a:pt x="88" y="184"/>
                </a:lnTo>
                <a:lnTo>
                  <a:pt x="128" y="168"/>
                </a:lnTo>
                <a:lnTo>
                  <a:pt x="144" y="136"/>
                </a:lnTo>
                <a:lnTo>
                  <a:pt x="164" y="100"/>
                </a:lnTo>
                <a:lnTo>
                  <a:pt x="172" y="48"/>
                </a:lnTo>
                <a:lnTo>
                  <a:pt x="156" y="0"/>
                </a:lnTo>
              </a:path>
            </a:pathLst>
          </a:custGeom>
          <a:solidFill>
            <a:srgbClr val="57B596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8" name="Freeform 76"/>
          <p:cNvSpPr>
            <a:spLocks noChangeAspect="1"/>
          </p:cNvSpPr>
          <p:nvPr/>
        </p:nvSpPr>
        <p:spPr bwMode="auto">
          <a:xfrm>
            <a:off x="1584069" y="1503756"/>
            <a:ext cx="1030232" cy="974254"/>
          </a:xfrm>
          <a:custGeom>
            <a:avLst/>
            <a:gdLst>
              <a:gd name="T0" fmla="*/ 253 w 597"/>
              <a:gd name="T1" fmla="*/ 57 h 546"/>
              <a:gd name="T2" fmla="*/ 257 w 597"/>
              <a:gd name="T3" fmla="*/ 67 h 546"/>
              <a:gd name="T4" fmla="*/ 253 w 597"/>
              <a:gd name="T5" fmla="*/ 76 h 546"/>
              <a:gd name="T6" fmla="*/ 243 w 597"/>
              <a:gd name="T7" fmla="*/ 93 h 546"/>
              <a:gd name="T8" fmla="*/ 231 w 597"/>
              <a:gd name="T9" fmla="*/ 109 h 546"/>
              <a:gd name="T10" fmla="*/ 231 w 597"/>
              <a:gd name="T11" fmla="*/ 118 h 546"/>
              <a:gd name="T12" fmla="*/ 240 w 597"/>
              <a:gd name="T13" fmla="*/ 126 h 546"/>
              <a:gd name="T14" fmla="*/ 224 w 597"/>
              <a:gd name="T15" fmla="*/ 155 h 546"/>
              <a:gd name="T16" fmla="*/ 214 w 597"/>
              <a:gd name="T17" fmla="*/ 204 h 546"/>
              <a:gd name="T18" fmla="*/ 122 w 597"/>
              <a:gd name="T19" fmla="*/ 186 h 546"/>
              <a:gd name="T20" fmla="*/ 0 w 597"/>
              <a:gd name="T21" fmla="*/ 156 h 546"/>
              <a:gd name="T22" fmla="*/ 0 w 597"/>
              <a:gd name="T23" fmla="*/ 117 h 546"/>
              <a:gd name="T24" fmla="*/ 11 w 597"/>
              <a:gd name="T25" fmla="*/ 100 h 546"/>
              <a:gd name="T26" fmla="*/ 26 w 597"/>
              <a:gd name="T27" fmla="*/ 84 h 546"/>
              <a:gd name="T28" fmla="*/ 28 w 597"/>
              <a:gd name="T29" fmla="*/ 72 h 546"/>
              <a:gd name="T30" fmla="*/ 58 w 597"/>
              <a:gd name="T31" fmla="*/ 0 h 546"/>
              <a:gd name="T32" fmla="*/ 67 w 597"/>
              <a:gd name="T33" fmla="*/ 3 h 546"/>
              <a:gd name="T34" fmla="*/ 85 w 597"/>
              <a:gd name="T35" fmla="*/ 10 h 546"/>
              <a:gd name="T36" fmla="*/ 88 w 597"/>
              <a:gd name="T37" fmla="*/ 23 h 546"/>
              <a:gd name="T38" fmla="*/ 93 w 597"/>
              <a:gd name="T39" fmla="*/ 31 h 546"/>
              <a:gd name="T40" fmla="*/ 122 w 597"/>
              <a:gd name="T41" fmla="*/ 34 h 546"/>
              <a:gd name="T42" fmla="*/ 129 w 597"/>
              <a:gd name="T43" fmla="*/ 39 h 546"/>
              <a:gd name="T44" fmla="*/ 202 w 597"/>
              <a:gd name="T45" fmla="*/ 45 h 546"/>
              <a:gd name="T46" fmla="*/ 207 w 597"/>
              <a:gd name="T47" fmla="*/ 43 h 546"/>
              <a:gd name="T48" fmla="*/ 253 w 597"/>
              <a:gd name="T49" fmla="*/ 57 h 54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597" h="546">
                <a:moveTo>
                  <a:pt x="588" y="152"/>
                </a:moveTo>
                <a:lnTo>
                  <a:pt x="596" y="180"/>
                </a:lnTo>
                <a:lnTo>
                  <a:pt x="588" y="204"/>
                </a:lnTo>
                <a:lnTo>
                  <a:pt x="564" y="248"/>
                </a:lnTo>
                <a:lnTo>
                  <a:pt x="536" y="292"/>
                </a:lnTo>
                <a:lnTo>
                  <a:pt x="536" y="316"/>
                </a:lnTo>
                <a:lnTo>
                  <a:pt x="556" y="336"/>
                </a:lnTo>
                <a:lnTo>
                  <a:pt x="520" y="413"/>
                </a:lnTo>
                <a:lnTo>
                  <a:pt x="496" y="545"/>
                </a:lnTo>
                <a:lnTo>
                  <a:pt x="284" y="497"/>
                </a:lnTo>
                <a:lnTo>
                  <a:pt x="0" y="417"/>
                </a:lnTo>
                <a:lnTo>
                  <a:pt x="0" y="312"/>
                </a:lnTo>
                <a:lnTo>
                  <a:pt x="24" y="268"/>
                </a:lnTo>
                <a:lnTo>
                  <a:pt x="60" y="224"/>
                </a:lnTo>
                <a:lnTo>
                  <a:pt x="64" y="192"/>
                </a:lnTo>
                <a:lnTo>
                  <a:pt x="136" y="0"/>
                </a:lnTo>
                <a:lnTo>
                  <a:pt x="156" y="8"/>
                </a:lnTo>
                <a:lnTo>
                  <a:pt x="196" y="28"/>
                </a:lnTo>
                <a:lnTo>
                  <a:pt x="204" y="60"/>
                </a:lnTo>
                <a:lnTo>
                  <a:pt x="216" y="84"/>
                </a:lnTo>
                <a:lnTo>
                  <a:pt x="284" y="92"/>
                </a:lnTo>
                <a:lnTo>
                  <a:pt x="300" y="104"/>
                </a:lnTo>
                <a:lnTo>
                  <a:pt x="468" y="120"/>
                </a:lnTo>
                <a:lnTo>
                  <a:pt x="480" y="116"/>
                </a:lnTo>
                <a:lnTo>
                  <a:pt x="588" y="152"/>
                </a:lnTo>
              </a:path>
            </a:pathLst>
          </a:custGeom>
          <a:solidFill>
            <a:srgbClr val="57B596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9" name="Freeform 77"/>
          <p:cNvSpPr>
            <a:spLocks noChangeAspect="1"/>
          </p:cNvSpPr>
          <p:nvPr/>
        </p:nvSpPr>
        <p:spPr bwMode="auto">
          <a:xfrm>
            <a:off x="2440844" y="1223731"/>
            <a:ext cx="804211" cy="1391374"/>
          </a:xfrm>
          <a:custGeom>
            <a:avLst/>
            <a:gdLst>
              <a:gd name="T0" fmla="*/ 0 w 465"/>
              <a:gd name="T1" fmla="*/ 260 h 786"/>
              <a:gd name="T2" fmla="*/ 93 w 465"/>
              <a:gd name="T3" fmla="*/ 274 h 786"/>
              <a:gd name="T4" fmla="*/ 186 w 465"/>
              <a:gd name="T5" fmla="*/ 289 h 786"/>
              <a:gd name="T6" fmla="*/ 201 w 465"/>
              <a:gd name="T7" fmla="*/ 192 h 786"/>
              <a:gd name="T8" fmla="*/ 189 w 465"/>
              <a:gd name="T9" fmla="*/ 183 h 786"/>
              <a:gd name="T10" fmla="*/ 175 w 465"/>
              <a:gd name="T11" fmla="*/ 186 h 786"/>
              <a:gd name="T12" fmla="*/ 149 w 465"/>
              <a:gd name="T13" fmla="*/ 178 h 786"/>
              <a:gd name="T14" fmla="*/ 137 w 465"/>
              <a:gd name="T15" fmla="*/ 178 h 786"/>
              <a:gd name="T16" fmla="*/ 132 w 465"/>
              <a:gd name="T17" fmla="*/ 169 h 786"/>
              <a:gd name="T18" fmla="*/ 125 w 465"/>
              <a:gd name="T19" fmla="*/ 141 h 786"/>
              <a:gd name="T20" fmla="*/ 111 w 465"/>
              <a:gd name="T21" fmla="*/ 141 h 786"/>
              <a:gd name="T22" fmla="*/ 109 w 465"/>
              <a:gd name="T23" fmla="*/ 132 h 786"/>
              <a:gd name="T24" fmla="*/ 115 w 465"/>
              <a:gd name="T25" fmla="*/ 124 h 786"/>
              <a:gd name="T26" fmla="*/ 115 w 465"/>
              <a:gd name="T27" fmla="*/ 110 h 786"/>
              <a:gd name="T28" fmla="*/ 107 w 465"/>
              <a:gd name="T29" fmla="*/ 100 h 786"/>
              <a:gd name="T30" fmla="*/ 102 w 465"/>
              <a:gd name="T31" fmla="*/ 104 h 786"/>
              <a:gd name="T32" fmla="*/ 102 w 465"/>
              <a:gd name="T33" fmla="*/ 96 h 786"/>
              <a:gd name="T34" fmla="*/ 90 w 465"/>
              <a:gd name="T35" fmla="*/ 62 h 786"/>
              <a:gd name="T36" fmla="*/ 90 w 465"/>
              <a:gd name="T37" fmla="*/ 49 h 786"/>
              <a:gd name="T38" fmla="*/ 85 w 465"/>
              <a:gd name="T39" fmla="*/ 49 h 786"/>
              <a:gd name="T40" fmla="*/ 97 w 465"/>
              <a:gd name="T41" fmla="*/ 7 h 786"/>
              <a:gd name="T42" fmla="*/ 66 w 465"/>
              <a:gd name="T43" fmla="*/ 0 h 786"/>
              <a:gd name="T44" fmla="*/ 41 w 465"/>
              <a:gd name="T45" fmla="*/ 93 h 786"/>
              <a:gd name="T46" fmla="*/ 43 w 465"/>
              <a:gd name="T47" fmla="*/ 101 h 786"/>
              <a:gd name="T48" fmla="*/ 40 w 465"/>
              <a:gd name="T49" fmla="*/ 115 h 786"/>
              <a:gd name="T50" fmla="*/ 43 w 465"/>
              <a:gd name="T51" fmla="*/ 125 h 786"/>
              <a:gd name="T52" fmla="*/ 40 w 465"/>
              <a:gd name="T53" fmla="*/ 134 h 786"/>
              <a:gd name="T54" fmla="*/ 30 w 465"/>
              <a:gd name="T55" fmla="*/ 151 h 786"/>
              <a:gd name="T56" fmla="*/ 17 w 465"/>
              <a:gd name="T57" fmla="*/ 166 h 786"/>
              <a:gd name="T58" fmla="*/ 17 w 465"/>
              <a:gd name="T59" fmla="*/ 175 h 786"/>
              <a:gd name="T60" fmla="*/ 26 w 465"/>
              <a:gd name="T61" fmla="*/ 183 h 786"/>
              <a:gd name="T62" fmla="*/ 11 w 465"/>
              <a:gd name="T63" fmla="*/ 211 h 786"/>
              <a:gd name="T64" fmla="*/ 0 w 465"/>
              <a:gd name="T65" fmla="*/ 260 h 78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65" h="786">
                <a:moveTo>
                  <a:pt x="0" y="705"/>
                </a:moveTo>
                <a:lnTo>
                  <a:pt x="216" y="745"/>
                </a:lnTo>
                <a:lnTo>
                  <a:pt x="428" y="785"/>
                </a:lnTo>
                <a:lnTo>
                  <a:pt x="464" y="521"/>
                </a:lnTo>
                <a:lnTo>
                  <a:pt x="436" y="496"/>
                </a:lnTo>
                <a:lnTo>
                  <a:pt x="404" y="504"/>
                </a:lnTo>
                <a:lnTo>
                  <a:pt x="344" y="484"/>
                </a:lnTo>
                <a:lnTo>
                  <a:pt x="316" y="484"/>
                </a:lnTo>
                <a:lnTo>
                  <a:pt x="304" y="460"/>
                </a:lnTo>
                <a:lnTo>
                  <a:pt x="288" y="384"/>
                </a:lnTo>
                <a:lnTo>
                  <a:pt x="256" y="384"/>
                </a:lnTo>
                <a:lnTo>
                  <a:pt x="252" y="360"/>
                </a:lnTo>
                <a:lnTo>
                  <a:pt x="264" y="336"/>
                </a:lnTo>
                <a:lnTo>
                  <a:pt x="264" y="300"/>
                </a:lnTo>
                <a:lnTo>
                  <a:pt x="248" y="272"/>
                </a:lnTo>
                <a:lnTo>
                  <a:pt x="236" y="284"/>
                </a:lnTo>
                <a:lnTo>
                  <a:pt x="236" y="260"/>
                </a:lnTo>
                <a:lnTo>
                  <a:pt x="208" y="168"/>
                </a:lnTo>
                <a:lnTo>
                  <a:pt x="208" y="132"/>
                </a:lnTo>
                <a:lnTo>
                  <a:pt x="196" y="132"/>
                </a:lnTo>
                <a:lnTo>
                  <a:pt x="224" y="20"/>
                </a:lnTo>
                <a:lnTo>
                  <a:pt x="152" y="0"/>
                </a:lnTo>
                <a:lnTo>
                  <a:pt x="96" y="252"/>
                </a:lnTo>
                <a:lnTo>
                  <a:pt x="100" y="276"/>
                </a:lnTo>
                <a:lnTo>
                  <a:pt x="92" y="312"/>
                </a:lnTo>
                <a:lnTo>
                  <a:pt x="100" y="340"/>
                </a:lnTo>
                <a:lnTo>
                  <a:pt x="92" y="364"/>
                </a:lnTo>
                <a:lnTo>
                  <a:pt x="68" y="408"/>
                </a:lnTo>
                <a:lnTo>
                  <a:pt x="40" y="452"/>
                </a:lnTo>
                <a:lnTo>
                  <a:pt x="40" y="476"/>
                </a:lnTo>
                <a:lnTo>
                  <a:pt x="60" y="496"/>
                </a:lnTo>
                <a:lnTo>
                  <a:pt x="24" y="573"/>
                </a:lnTo>
                <a:lnTo>
                  <a:pt x="0" y="705"/>
                </a:lnTo>
              </a:path>
            </a:pathLst>
          </a:custGeom>
          <a:solidFill>
            <a:schemeClr val="bg1">
              <a:lumMod val="85000"/>
            </a:schemeClr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form 78"/>
          <p:cNvSpPr>
            <a:spLocks noChangeAspect="1"/>
          </p:cNvSpPr>
          <p:nvPr/>
        </p:nvSpPr>
        <p:spPr bwMode="auto">
          <a:xfrm>
            <a:off x="2779874" y="1264571"/>
            <a:ext cx="1348237" cy="883829"/>
          </a:xfrm>
          <a:custGeom>
            <a:avLst/>
            <a:gdLst>
              <a:gd name="T0" fmla="*/ 117 w 777"/>
              <a:gd name="T1" fmla="*/ 182 h 502"/>
              <a:gd name="T2" fmla="*/ 120 w 777"/>
              <a:gd name="T3" fmla="*/ 165 h 502"/>
              <a:gd name="T4" fmla="*/ 329 w 777"/>
              <a:gd name="T5" fmla="*/ 180 h 502"/>
              <a:gd name="T6" fmla="*/ 333 w 777"/>
              <a:gd name="T7" fmla="*/ 147 h 502"/>
              <a:gd name="T8" fmla="*/ 338 w 777"/>
              <a:gd name="T9" fmla="*/ 26 h 502"/>
              <a:gd name="T10" fmla="*/ 230 w 777"/>
              <a:gd name="T11" fmla="*/ 24 h 502"/>
              <a:gd name="T12" fmla="*/ 157 w 777"/>
              <a:gd name="T13" fmla="*/ 16 h 502"/>
              <a:gd name="T14" fmla="*/ 33 w 777"/>
              <a:gd name="T15" fmla="*/ 1 h 502"/>
              <a:gd name="T16" fmla="*/ 12 w 777"/>
              <a:gd name="T17" fmla="*/ 0 h 502"/>
              <a:gd name="T18" fmla="*/ 0 w 777"/>
              <a:gd name="T19" fmla="*/ 41 h 502"/>
              <a:gd name="T20" fmla="*/ 5 w 777"/>
              <a:gd name="T21" fmla="*/ 41 h 502"/>
              <a:gd name="T22" fmla="*/ 5 w 777"/>
              <a:gd name="T23" fmla="*/ 54 h 502"/>
              <a:gd name="T24" fmla="*/ 17 w 777"/>
              <a:gd name="T25" fmla="*/ 88 h 502"/>
              <a:gd name="T26" fmla="*/ 17 w 777"/>
              <a:gd name="T27" fmla="*/ 96 h 502"/>
              <a:gd name="T28" fmla="*/ 22 w 777"/>
              <a:gd name="T29" fmla="*/ 92 h 502"/>
              <a:gd name="T30" fmla="*/ 30 w 777"/>
              <a:gd name="T31" fmla="*/ 102 h 502"/>
              <a:gd name="T32" fmla="*/ 30 w 777"/>
              <a:gd name="T33" fmla="*/ 115 h 502"/>
              <a:gd name="T34" fmla="*/ 24 w 777"/>
              <a:gd name="T35" fmla="*/ 124 h 502"/>
              <a:gd name="T36" fmla="*/ 26 w 777"/>
              <a:gd name="T37" fmla="*/ 133 h 502"/>
              <a:gd name="T38" fmla="*/ 40 w 777"/>
              <a:gd name="T39" fmla="*/ 133 h 502"/>
              <a:gd name="T40" fmla="*/ 47 w 777"/>
              <a:gd name="T41" fmla="*/ 161 h 502"/>
              <a:gd name="T42" fmla="*/ 52 w 777"/>
              <a:gd name="T43" fmla="*/ 169 h 502"/>
              <a:gd name="T44" fmla="*/ 65 w 777"/>
              <a:gd name="T45" fmla="*/ 169 h 502"/>
              <a:gd name="T46" fmla="*/ 90 w 777"/>
              <a:gd name="T47" fmla="*/ 176 h 502"/>
              <a:gd name="T48" fmla="*/ 104 w 777"/>
              <a:gd name="T49" fmla="*/ 173 h 502"/>
              <a:gd name="T50" fmla="*/ 117 w 777"/>
              <a:gd name="T51" fmla="*/ 182 h 50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777" h="502">
                <a:moveTo>
                  <a:pt x="268" y="501"/>
                </a:moveTo>
                <a:lnTo>
                  <a:pt x="276" y="452"/>
                </a:lnTo>
                <a:lnTo>
                  <a:pt x="756" y="493"/>
                </a:lnTo>
                <a:lnTo>
                  <a:pt x="764" y="404"/>
                </a:lnTo>
                <a:lnTo>
                  <a:pt x="776" y="72"/>
                </a:lnTo>
                <a:lnTo>
                  <a:pt x="528" y="64"/>
                </a:lnTo>
                <a:lnTo>
                  <a:pt x="360" y="44"/>
                </a:lnTo>
                <a:lnTo>
                  <a:pt x="76" y="4"/>
                </a:lnTo>
                <a:lnTo>
                  <a:pt x="28" y="0"/>
                </a:lnTo>
                <a:lnTo>
                  <a:pt x="0" y="112"/>
                </a:lnTo>
                <a:lnTo>
                  <a:pt x="12" y="112"/>
                </a:lnTo>
                <a:lnTo>
                  <a:pt x="12" y="148"/>
                </a:lnTo>
                <a:lnTo>
                  <a:pt x="40" y="240"/>
                </a:lnTo>
                <a:lnTo>
                  <a:pt x="40" y="264"/>
                </a:lnTo>
                <a:lnTo>
                  <a:pt x="52" y="252"/>
                </a:lnTo>
                <a:lnTo>
                  <a:pt x="68" y="280"/>
                </a:lnTo>
                <a:lnTo>
                  <a:pt x="68" y="316"/>
                </a:lnTo>
                <a:lnTo>
                  <a:pt x="56" y="340"/>
                </a:lnTo>
                <a:lnTo>
                  <a:pt x="60" y="364"/>
                </a:lnTo>
                <a:lnTo>
                  <a:pt x="92" y="364"/>
                </a:lnTo>
                <a:lnTo>
                  <a:pt x="108" y="440"/>
                </a:lnTo>
                <a:lnTo>
                  <a:pt x="120" y="464"/>
                </a:lnTo>
                <a:lnTo>
                  <a:pt x="148" y="464"/>
                </a:lnTo>
                <a:lnTo>
                  <a:pt x="208" y="484"/>
                </a:lnTo>
                <a:lnTo>
                  <a:pt x="240" y="476"/>
                </a:lnTo>
                <a:lnTo>
                  <a:pt x="268" y="501"/>
                </a:lnTo>
              </a:path>
            </a:pathLst>
          </a:custGeom>
          <a:solidFill>
            <a:schemeClr val="bg1">
              <a:lumMod val="85000"/>
            </a:schemeClr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79"/>
          <p:cNvSpPr>
            <a:spLocks noChangeAspect="1"/>
          </p:cNvSpPr>
          <p:nvPr/>
        </p:nvSpPr>
        <p:spPr bwMode="auto">
          <a:xfrm>
            <a:off x="3168839" y="2060890"/>
            <a:ext cx="925106" cy="790487"/>
          </a:xfrm>
          <a:custGeom>
            <a:avLst/>
            <a:gdLst>
              <a:gd name="T0" fmla="*/ 232 w 533"/>
              <a:gd name="T1" fmla="*/ 15 h 446"/>
              <a:gd name="T2" fmla="*/ 22 w 533"/>
              <a:gd name="T3" fmla="*/ 0 h 446"/>
              <a:gd name="T4" fmla="*/ 19 w 533"/>
              <a:gd name="T5" fmla="*/ 18 h 446"/>
              <a:gd name="T6" fmla="*/ 3 w 533"/>
              <a:gd name="T7" fmla="*/ 115 h 446"/>
              <a:gd name="T8" fmla="*/ 0 w 533"/>
              <a:gd name="T9" fmla="*/ 149 h 446"/>
              <a:gd name="T10" fmla="*/ 61 w 533"/>
              <a:gd name="T11" fmla="*/ 154 h 446"/>
              <a:gd name="T12" fmla="*/ 227 w 533"/>
              <a:gd name="T13" fmla="*/ 164 h 446"/>
              <a:gd name="T14" fmla="*/ 230 w 533"/>
              <a:gd name="T15" fmla="*/ 89 h 446"/>
              <a:gd name="T16" fmla="*/ 232 w 533"/>
              <a:gd name="T17" fmla="*/ 15 h 44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33" h="446">
                <a:moveTo>
                  <a:pt x="532" y="41"/>
                </a:moveTo>
                <a:lnTo>
                  <a:pt x="52" y="0"/>
                </a:lnTo>
                <a:lnTo>
                  <a:pt x="44" y="49"/>
                </a:lnTo>
                <a:lnTo>
                  <a:pt x="8" y="313"/>
                </a:lnTo>
                <a:lnTo>
                  <a:pt x="0" y="405"/>
                </a:lnTo>
                <a:lnTo>
                  <a:pt x="140" y="417"/>
                </a:lnTo>
                <a:lnTo>
                  <a:pt x="520" y="445"/>
                </a:lnTo>
                <a:lnTo>
                  <a:pt x="528" y="241"/>
                </a:lnTo>
                <a:lnTo>
                  <a:pt x="532" y="41"/>
                </a:lnTo>
              </a:path>
            </a:pathLst>
          </a:custGeom>
          <a:solidFill>
            <a:srgbClr val="D9D9D9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80"/>
          <p:cNvSpPr>
            <a:spLocks noChangeAspect="1"/>
          </p:cNvSpPr>
          <p:nvPr/>
        </p:nvSpPr>
        <p:spPr bwMode="auto">
          <a:xfrm>
            <a:off x="7213550" y="2615108"/>
            <a:ext cx="601844" cy="317945"/>
          </a:xfrm>
          <a:custGeom>
            <a:avLst/>
            <a:gdLst>
              <a:gd name="T0" fmla="*/ 151 w 345"/>
              <a:gd name="T1" fmla="*/ 39 h 181"/>
              <a:gd name="T2" fmla="*/ 148 w 345"/>
              <a:gd name="T3" fmla="*/ 63 h 181"/>
              <a:gd name="T4" fmla="*/ 135 w 345"/>
              <a:gd name="T5" fmla="*/ 65 h 181"/>
              <a:gd name="T6" fmla="*/ 127 w 345"/>
              <a:gd name="T7" fmla="*/ 55 h 181"/>
              <a:gd name="T8" fmla="*/ 111 w 345"/>
              <a:gd name="T9" fmla="*/ 45 h 181"/>
              <a:gd name="T10" fmla="*/ 110 w 345"/>
              <a:gd name="T11" fmla="*/ 36 h 181"/>
              <a:gd name="T12" fmla="*/ 115 w 345"/>
              <a:gd name="T13" fmla="*/ 36 h 181"/>
              <a:gd name="T14" fmla="*/ 115 w 345"/>
              <a:gd name="T15" fmla="*/ 28 h 181"/>
              <a:gd name="T16" fmla="*/ 111 w 345"/>
              <a:gd name="T17" fmla="*/ 19 h 181"/>
              <a:gd name="T18" fmla="*/ 115 w 345"/>
              <a:gd name="T19" fmla="*/ 8 h 181"/>
              <a:gd name="T20" fmla="*/ 106 w 345"/>
              <a:gd name="T21" fmla="*/ 14 h 181"/>
              <a:gd name="T22" fmla="*/ 99 w 345"/>
              <a:gd name="T23" fmla="*/ 20 h 181"/>
              <a:gd name="T24" fmla="*/ 100 w 345"/>
              <a:gd name="T25" fmla="*/ 39 h 181"/>
              <a:gd name="T26" fmla="*/ 110 w 345"/>
              <a:gd name="T27" fmla="*/ 51 h 181"/>
              <a:gd name="T28" fmla="*/ 113 w 345"/>
              <a:gd name="T29" fmla="*/ 61 h 181"/>
              <a:gd name="T30" fmla="*/ 106 w 345"/>
              <a:gd name="T31" fmla="*/ 64 h 181"/>
              <a:gd name="T32" fmla="*/ 92 w 345"/>
              <a:gd name="T33" fmla="*/ 55 h 181"/>
              <a:gd name="T34" fmla="*/ 83 w 345"/>
              <a:gd name="T35" fmla="*/ 55 h 181"/>
              <a:gd name="T36" fmla="*/ 84 w 345"/>
              <a:gd name="T37" fmla="*/ 45 h 181"/>
              <a:gd name="T38" fmla="*/ 90 w 345"/>
              <a:gd name="T39" fmla="*/ 39 h 181"/>
              <a:gd name="T40" fmla="*/ 69 w 345"/>
              <a:gd name="T41" fmla="*/ 29 h 181"/>
              <a:gd name="T42" fmla="*/ 62 w 345"/>
              <a:gd name="T43" fmla="*/ 31 h 181"/>
              <a:gd name="T44" fmla="*/ 56 w 345"/>
              <a:gd name="T45" fmla="*/ 22 h 181"/>
              <a:gd name="T46" fmla="*/ 44 w 345"/>
              <a:gd name="T47" fmla="*/ 19 h 181"/>
              <a:gd name="T48" fmla="*/ 37 w 345"/>
              <a:gd name="T49" fmla="*/ 26 h 181"/>
              <a:gd name="T50" fmla="*/ 21 w 345"/>
              <a:gd name="T51" fmla="*/ 26 h 181"/>
              <a:gd name="T52" fmla="*/ 16 w 345"/>
              <a:gd name="T53" fmla="*/ 36 h 181"/>
              <a:gd name="T54" fmla="*/ 3 w 345"/>
              <a:gd name="T55" fmla="*/ 38 h 181"/>
              <a:gd name="T56" fmla="*/ 0 w 345"/>
              <a:gd name="T57" fmla="*/ 22 h 181"/>
              <a:gd name="T58" fmla="*/ 113 w 345"/>
              <a:gd name="T59" fmla="*/ 0 h 181"/>
              <a:gd name="T60" fmla="*/ 132 w 345"/>
              <a:gd name="T61" fmla="*/ 43 h 181"/>
              <a:gd name="T62" fmla="*/ 151 w 345"/>
              <a:gd name="T63" fmla="*/ 39 h 18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45" h="181">
                <a:moveTo>
                  <a:pt x="344" y="108"/>
                </a:moveTo>
                <a:lnTo>
                  <a:pt x="336" y="172"/>
                </a:lnTo>
                <a:lnTo>
                  <a:pt x="308" y="180"/>
                </a:lnTo>
                <a:lnTo>
                  <a:pt x="288" y="152"/>
                </a:lnTo>
                <a:lnTo>
                  <a:pt x="252" y="124"/>
                </a:lnTo>
                <a:lnTo>
                  <a:pt x="248" y="100"/>
                </a:lnTo>
                <a:lnTo>
                  <a:pt x="260" y="100"/>
                </a:lnTo>
                <a:lnTo>
                  <a:pt x="260" y="76"/>
                </a:lnTo>
                <a:lnTo>
                  <a:pt x="252" y="52"/>
                </a:lnTo>
                <a:lnTo>
                  <a:pt x="260" y="24"/>
                </a:lnTo>
                <a:lnTo>
                  <a:pt x="240" y="40"/>
                </a:lnTo>
                <a:lnTo>
                  <a:pt x="224" y="56"/>
                </a:lnTo>
                <a:lnTo>
                  <a:pt x="228" y="108"/>
                </a:lnTo>
                <a:lnTo>
                  <a:pt x="248" y="140"/>
                </a:lnTo>
                <a:lnTo>
                  <a:pt x="256" y="168"/>
                </a:lnTo>
                <a:lnTo>
                  <a:pt x="240" y="176"/>
                </a:lnTo>
                <a:lnTo>
                  <a:pt x="208" y="152"/>
                </a:lnTo>
                <a:lnTo>
                  <a:pt x="188" y="152"/>
                </a:lnTo>
                <a:lnTo>
                  <a:pt x="192" y="124"/>
                </a:lnTo>
                <a:lnTo>
                  <a:pt x="204" y="108"/>
                </a:lnTo>
                <a:lnTo>
                  <a:pt x="156" y="80"/>
                </a:lnTo>
                <a:lnTo>
                  <a:pt x="140" y="84"/>
                </a:lnTo>
                <a:lnTo>
                  <a:pt x="128" y="60"/>
                </a:lnTo>
                <a:lnTo>
                  <a:pt x="100" y="52"/>
                </a:lnTo>
                <a:lnTo>
                  <a:pt x="84" y="72"/>
                </a:lnTo>
                <a:lnTo>
                  <a:pt x="48" y="72"/>
                </a:lnTo>
                <a:lnTo>
                  <a:pt x="36" y="100"/>
                </a:lnTo>
                <a:lnTo>
                  <a:pt x="8" y="104"/>
                </a:lnTo>
                <a:lnTo>
                  <a:pt x="0" y="60"/>
                </a:lnTo>
                <a:lnTo>
                  <a:pt x="256" y="0"/>
                </a:lnTo>
                <a:lnTo>
                  <a:pt x="300" y="120"/>
                </a:lnTo>
                <a:lnTo>
                  <a:pt x="344" y="108"/>
                </a:lnTo>
              </a:path>
            </a:pathLst>
          </a:custGeom>
          <a:solidFill>
            <a:srgbClr val="7CC6AD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endParaRPr lang="en-US" sz="12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reeform 81"/>
          <p:cNvSpPr>
            <a:spLocks noChangeAspect="1"/>
          </p:cNvSpPr>
          <p:nvPr/>
        </p:nvSpPr>
        <p:spPr bwMode="auto">
          <a:xfrm>
            <a:off x="6004605" y="3011811"/>
            <a:ext cx="956645" cy="545465"/>
          </a:xfrm>
          <a:custGeom>
            <a:avLst/>
            <a:gdLst>
              <a:gd name="T0" fmla="*/ 9 w 553"/>
              <a:gd name="T1" fmla="*/ 113 h 309"/>
              <a:gd name="T2" fmla="*/ 11 w 553"/>
              <a:gd name="T3" fmla="*/ 107 h 309"/>
              <a:gd name="T4" fmla="*/ 3 w 553"/>
              <a:gd name="T5" fmla="*/ 102 h 309"/>
              <a:gd name="T6" fmla="*/ 0 w 553"/>
              <a:gd name="T7" fmla="*/ 98 h 309"/>
              <a:gd name="T8" fmla="*/ 5 w 553"/>
              <a:gd name="T9" fmla="*/ 93 h 309"/>
              <a:gd name="T10" fmla="*/ 28 w 553"/>
              <a:gd name="T11" fmla="*/ 93 h 309"/>
              <a:gd name="T12" fmla="*/ 26 w 553"/>
              <a:gd name="T13" fmla="*/ 85 h 309"/>
              <a:gd name="T14" fmla="*/ 35 w 553"/>
              <a:gd name="T15" fmla="*/ 80 h 309"/>
              <a:gd name="T16" fmla="*/ 30 w 553"/>
              <a:gd name="T17" fmla="*/ 76 h 309"/>
              <a:gd name="T18" fmla="*/ 40 w 553"/>
              <a:gd name="T19" fmla="*/ 62 h 309"/>
              <a:gd name="T20" fmla="*/ 50 w 553"/>
              <a:gd name="T21" fmla="*/ 54 h 309"/>
              <a:gd name="T22" fmla="*/ 92 w 553"/>
              <a:gd name="T23" fmla="*/ 50 h 309"/>
              <a:gd name="T24" fmla="*/ 93 w 553"/>
              <a:gd name="T25" fmla="*/ 39 h 309"/>
              <a:gd name="T26" fmla="*/ 106 w 553"/>
              <a:gd name="T27" fmla="*/ 47 h 309"/>
              <a:gd name="T28" fmla="*/ 115 w 553"/>
              <a:gd name="T29" fmla="*/ 31 h 309"/>
              <a:gd name="T30" fmla="*/ 123 w 553"/>
              <a:gd name="T31" fmla="*/ 18 h 309"/>
              <a:gd name="T32" fmla="*/ 137 w 553"/>
              <a:gd name="T33" fmla="*/ 6 h 309"/>
              <a:gd name="T34" fmla="*/ 163 w 553"/>
              <a:gd name="T35" fmla="*/ 0 h 309"/>
              <a:gd name="T36" fmla="*/ 175 w 553"/>
              <a:gd name="T37" fmla="*/ 7 h 309"/>
              <a:gd name="T38" fmla="*/ 186 w 553"/>
              <a:gd name="T39" fmla="*/ 1 h 309"/>
              <a:gd name="T40" fmla="*/ 194 w 553"/>
              <a:gd name="T41" fmla="*/ 6 h 309"/>
              <a:gd name="T42" fmla="*/ 197 w 553"/>
              <a:gd name="T43" fmla="*/ 0 h 309"/>
              <a:gd name="T44" fmla="*/ 205 w 553"/>
              <a:gd name="T45" fmla="*/ 0 h 309"/>
              <a:gd name="T46" fmla="*/ 217 w 553"/>
              <a:gd name="T47" fmla="*/ 10 h 309"/>
              <a:gd name="T48" fmla="*/ 220 w 553"/>
              <a:gd name="T49" fmla="*/ 29 h 309"/>
              <a:gd name="T50" fmla="*/ 229 w 553"/>
              <a:gd name="T51" fmla="*/ 35 h 309"/>
              <a:gd name="T52" fmla="*/ 232 w 553"/>
              <a:gd name="T53" fmla="*/ 44 h 309"/>
              <a:gd name="T54" fmla="*/ 239 w 553"/>
              <a:gd name="T55" fmla="*/ 44 h 309"/>
              <a:gd name="T56" fmla="*/ 230 w 553"/>
              <a:gd name="T57" fmla="*/ 57 h 309"/>
              <a:gd name="T58" fmla="*/ 220 w 553"/>
              <a:gd name="T59" fmla="*/ 62 h 309"/>
              <a:gd name="T60" fmla="*/ 219 w 553"/>
              <a:gd name="T61" fmla="*/ 73 h 309"/>
              <a:gd name="T62" fmla="*/ 197 w 553"/>
              <a:gd name="T63" fmla="*/ 85 h 309"/>
              <a:gd name="T64" fmla="*/ 57 w 553"/>
              <a:gd name="T65" fmla="*/ 104 h 309"/>
              <a:gd name="T66" fmla="*/ 43 w 553"/>
              <a:gd name="T67" fmla="*/ 102 h 309"/>
              <a:gd name="T68" fmla="*/ 45 w 553"/>
              <a:gd name="T69" fmla="*/ 108 h 309"/>
              <a:gd name="T70" fmla="*/ 9 w 553"/>
              <a:gd name="T71" fmla="*/ 113 h 30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53" h="309">
                <a:moveTo>
                  <a:pt x="20" y="308"/>
                </a:moveTo>
                <a:lnTo>
                  <a:pt x="24" y="292"/>
                </a:lnTo>
                <a:lnTo>
                  <a:pt x="8" y="280"/>
                </a:lnTo>
                <a:lnTo>
                  <a:pt x="0" y="268"/>
                </a:lnTo>
                <a:lnTo>
                  <a:pt x="12" y="252"/>
                </a:lnTo>
                <a:lnTo>
                  <a:pt x="64" y="252"/>
                </a:lnTo>
                <a:lnTo>
                  <a:pt x="60" y="232"/>
                </a:lnTo>
                <a:lnTo>
                  <a:pt x="80" y="220"/>
                </a:lnTo>
                <a:lnTo>
                  <a:pt x="68" y="208"/>
                </a:lnTo>
                <a:lnTo>
                  <a:pt x="92" y="168"/>
                </a:lnTo>
                <a:lnTo>
                  <a:pt x="116" y="148"/>
                </a:lnTo>
                <a:lnTo>
                  <a:pt x="212" y="136"/>
                </a:lnTo>
                <a:lnTo>
                  <a:pt x="216" y="108"/>
                </a:lnTo>
                <a:lnTo>
                  <a:pt x="244" y="128"/>
                </a:lnTo>
                <a:lnTo>
                  <a:pt x="264" y="84"/>
                </a:lnTo>
                <a:lnTo>
                  <a:pt x="284" y="48"/>
                </a:lnTo>
                <a:lnTo>
                  <a:pt x="316" y="16"/>
                </a:lnTo>
                <a:lnTo>
                  <a:pt x="376" y="0"/>
                </a:lnTo>
                <a:lnTo>
                  <a:pt x="404" y="20"/>
                </a:lnTo>
                <a:lnTo>
                  <a:pt x="428" y="4"/>
                </a:lnTo>
                <a:lnTo>
                  <a:pt x="448" y="16"/>
                </a:lnTo>
                <a:lnTo>
                  <a:pt x="456" y="0"/>
                </a:lnTo>
                <a:lnTo>
                  <a:pt x="472" y="0"/>
                </a:lnTo>
                <a:lnTo>
                  <a:pt x="500" y="28"/>
                </a:lnTo>
                <a:lnTo>
                  <a:pt x="508" y="80"/>
                </a:lnTo>
                <a:lnTo>
                  <a:pt x="528" y="96"/>
                </a:lnTo>
                <a:lnTo>
                  <a:pt x="536" y="120"/>
                </a:lnTo>
                <a:lnTo>
                  <a:pt x="552" y="120"/>
                </a:lnTo>
                <a:lnTo>
                  <a:pt x="532" y="156"/>
                </a:lnTo>
                <a:lnTo>
                  <a:pt x="508" y="168"/>
                </a:lnTo>
                <a:lnTo>
                  <a:pt x="504" y="200"/>
                </a:lnTo>
                <a:lnTo>
                  <a:pt x="456" y="232"/>
                </a:lnTo>
                <a:lnTo>
                  <a:pt x="132" y="284"/>
                </a:lnTo>
                <a:lnTo>
                  <a:pt x="100" y="280"/>
                </a:lnTo>
                <a:lnTo>
                  <a:pt x="104" y="296"/>
                </a:lnTo>
                <a:lnTo>
                  <a:pt x="20" y="308"/>
                </a:lnTo>
              </a:path>
            </a:pathLst>
          </a:custGeom>
          <a:solidFill>
            <a:srgbClr val="A7D9C8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Freeform 82"/>
          <p:cNvSpPr>
            <a:spLocks noChangeAspect="1"/>
          </p:cNvSpPr>
          <p:nvPr/>
        </p:nvSpPr>
        <p:spPr bwMode="auto">
          <a:xfrm>
            <a:off x="7657707" y="2574271"/>
            <a:ext cx="165573" cy="253773"/>
          </a:xfrm>
          <a:custGeom>
            <a:avLst/>
            <a:gdLst>
              <a:gd name="T0" fmla="*/ 0 w 93"/>
              <a:gd name="T1" fmla="*/ 8 h 145"/>
              <a:gd name="T2" fmla="*/ 20 w 93"/>
              <a:gd name="T3" fmla="*/ 52 h 145"/>
              <a:gd name="T4" fmla="*/ 41 w 93"/>
              <a:gd name="T5" fmla="*/ 47 h 145"/>
              <a:gd name="T6" fmla="*/ 42 w 93"/>
              <a:gd name="T7" fmla="*/ 42 h 145"/>
              <a:gd name="T8" fmla="*/ 35 w 93"/>
              <a:gd name="T9" fmla="*/ 36 h 145"/>
              <a:gd name="T10" fmla="*/ 26 w 93"/>
              <a:gd name="T11" fmla="*/ 32 h 145"/>
              <a:gd name="T12" fmla="*/ 15 w 93"/>
              <a:gd name="T13" fmla="*/ 11 h 145"/>
              <a:gd name="T14" fmla="*/ 16 w 93"/>
              <a:gd name="T15" fmla="*/ 3 h 145"/>
              <a:gd name="T16" fmla="*/ 5 w 93"/>
              <a:gd name="T17" fmla="*/ 0 h 145"/>
              <a:gd name="T18" fmla="*/ 0 w 93"/>
              <a:gd name="T19" fmla="*/ 8 h 14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3" h="145">
                <a:moveTo>
                  <a:pt x="0" y="24"/>
                </a:moveTo>
                <a:lnTo>
                  <a:pt x="44" y="144"/>
                </a:lnTo>
                <a:lnTo>
                  <a:pt x="88" y="132"/>
                </a:lnTo>
                <a:lnTo>
                  <a:pt x="92" y="116"/>
                </a:lnTo>
                <a:lnTo>
                  <a:pt x="76" y="100"/>
                </a:lnTo>
                <a:lnTo>
                  <a:pt x="56" y="88"/>
                </a:lnTo>
                <a:lnTo>
                  <a:pt x="32" y="32"/>
                </a:lnTo>
                <a:lnTo>
                  <a:pt x="36" y="8"/>
                </a:lnTo>
                <a:lnTo>
                  <a:pt x="12" y="0"/>
                </a:lnTo>
                <a:lnTo>
                  <a:pt x="0" y="24"/>
                </a:lnTo>
              </a:path>
            </a:pathLst>
          </a:custGeom>
          <a:solidFill>
            <a:srgbClr val="D9D9D9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83"/>
          <p:cNvSpPr>
            <a:spLocks noChangeAspect="1"/>
          </p:cNvSpPr>
          <p:nvPr/>
        </p:nvSpPr>
        <p:spPr bwMode="auto">
          <a:xfrm>
            <a:off x="7744435" y="2918465"/>
            <a:ext cx="57819" cy="163348"/>
          </a:xfrm>
          <a:custGeom>
            <a:avLst/>
            <a:gdLst>
              <a:gd name="T0" fmla="*/ 0 w 33"/>
              <a:gd name="T1" fmla="*/ 17 h 93"/>
              <a:gd name="T2" fmla="*/ 7 w 33"/>
              <a:gd name="T3" fmla="*/ 33 h 93"/>
              <a:gd name="T4" fmla="*/ 11 w 33"/>
              <a:gd name="T5" fmla="*/ 29 h 93"/>
              <a:gd name="T6" fmla="*/ 9 w 33"/>
              <a:gd name="T7" fmla="*/ 17 h 93"/>
              <a:gd name="T8" fmla="*/ 13 w 33"/>
              <a:gd name="T9" fmla="*/ 17 h 93"/>
              <a:gd name="T10" fmla="*/ 14 w 33"/>
              <a:gd name="T11" fmla="*/ 0 h 93"/>
              <a:gd name="T12" fmla="*/ 2 w 33"/>
              <a:gd name="T13" fmla="*/ 3 h 93"/>
              <a:gd name="T14" fmla="*/ 0 w 33"/>
              <a:gd name="T15" fmla="*/ 17 h 9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3" h="93">
                <a:moveTo>
                  <a:pt x="0" y="48"/>
                </a:moveTo>
                <a:lnTo>
                  <a:pt x="16" y="92"/>
                </a:lnTo>
                <a:lnTo>
                  <a:pt x="24" y="80"/>
                </a:lnTo>
                <a:lnTo>
                  <a:pt x="20" y="48"/>
                </a:lnTo>
                <a:lnTo>
                  <a:pt x="28" y="48"/>
                </a:lnTo>
                <a:lnTo>
                  <a:pt x="32" y="0"/>
                </a:lnTo>
                <a:lnTo>
                  <a:pt x="4" y="8"/>
                </a:lnTo>
                <a:lnTo>
                  <a:pt x="0" y="48"/>
                </a:lnTo>
              </a:path>
            </a:pathLst>
          </a:custGeom>
          <a:solidFill>
            <a:srgbClr val="D9D9D9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84"/>
          <p:cNvSpPr>
            <a:spLocks noChangeAspect="1"/>
          </p:cNvSpPr>
          <p:nvPr/>
        </p:nvSpPr>
        <p:spPr bwMode="auto">
          <a:xfrm>
            <a:off x="6866636" y="2626773"/>
            <a:ext cx="596589" cy="644640"/>
          </a:xfrm>
          <a:custGeom>
            <a:avLst/>
            <a:gdLst>
              <a:gd name="T0" fmla="*/ 46 w 341"/>
              <a:gd name="T1" fmla="*/ 0 h 365"/>
              <a:gd name="T2" fmla="*/ 53 w 341"/>
              <a:gd name="T3" fmla="*/ 27 h 365"/>
              <a:gd name="T4" fmla="*/ 89 w 341"/>
              <a:gd name="T5" fmla="*/ 19 h 365"/>
              <a:gd name="T6" fmla="*/ 92 w 341"/>
              <a:gd name="T7" fmla="*/ 35 h 365"/>
              <a:gd name="T8" fmla="*/ 105 w 341"/>
              <a:gd name="T9" fmla="*/ 34 h 365"/>
              <a:gd name="T10" fmla="*/ 110 w 341"/>
              <a:gd name="T11" fmla="*/ 24 h 365"/>
              <a:gd name="T12" fmla="*/ 126 w 341"/>
              <a:gd name="T13" fmla="*/ 24 h 365"/>
              <a:gd name="T14" fmla="*/ 133 w 341"/>
              <a:gd name="T15" fmla="*/ 16 h 365"/>
              <a:gd name="T16" fmla="*/ 145 w 341"/>
              <a:gd name="T17" fmla="*/ 19 h 365"/>
              <a:gd name="T18" fmla="*/ 150 w 341"/>
              <a:gd name="T19" fmla="*/ 28 h 365"/>
              <a:gd name="T20" fmla="*/ 134 w 341"/>
              <a:gd name="T21" fmla="*/ 24 h 365"/>
              <a:gd name="T22" fmla="*/ 126 w 341"/>
              <a:gd name="T23" fmla="*/ 44 h 365"/>
              <a:gd name="T24" fmla="*/ 117 w 341"/>
              <a:gd name="T25" fmla="*/ 51 h 365"/>
              <a:gd name="T26" fmla="*/ 113 w 341"/>
              <a:gd name="T27" fmla="*/ 65 h 365"/>
              <a:gd name="T28" fmla="*/ 101 w 341"/>
              <a:gd name="T29" fmla="*/ 70 h 365"/>
              <a:gd name="T30" fmla="*/ 96 w 341"/>
              <a:gd name="T31" fmla="*/ 67 h 365"/>
              <a:gd name="T32" fmla="*/ 87 w 341"/>
              <a:gd name="T33" fmla="*/ 72 h 365"/>
              <a:gd name="T34" fmla="*/ 91 w 341"/>
              <a:gd name="T35" fmla="*/ 78 h 365"/>
              <a:gd name="T36" fmla="*/ 83 w 341"/>
              <a:gd name="T37" fmla="*/ 97 h 365"/>
              <a:gd name="T38" fmla="*/ 83 w 341"/>
              <a:gd name="T39" fmla="*/ 107 h 365"/>
              <a:gd name="T40" fmla="*/ 61 w 341"/>
              <a:gd name="T41" fmla="*/ 122 h 365"/>
              <a:gd name="T42" fmla="*/ 55 w 341"/>
              <a:gd name="T43" fmla="*/ 122 h 365"/>
              <a:gd name="T44" fmla="*/ 48 w 341"/>
              <a:gd name="T45" fmla="*/ 131 h 365"/>
              <a:gd name="T46" fmla="*/ 34 w 341"/>
              <a:gd name="T47" fmla="*/ 133 h 365"/>
              <a:gd name="T48" fmla="*/ 27 w 341"/>
              <a:gd name="T49" fmla="*/ 123 h 365"/>
              <a:gd name="T50" fmla="*/ 16 w 341"/>
              <a:gd name="T51" fmla="*/ 123 h 365"/>
              <a:gd name="T52" fmla="*/ 13 w 341"/>
              <a:gd name="T53" fmla="*/ 114 h 365"/>
              <a:gd name="T54" fmla="*/ 3 w 341"/>
              <a:gd name="T55" fmla="*/ 108 h 365"/>
              <a:gd name="T56" fmla="*/ 0 w 341"/>
              <a:gd name="T57" fmla="*/ 90 h 365"/>
              <a:gd name="T58" fmla="*/ 7 w 341"/>
              <a:gd name="T59" fmla="*/ 85 h 365"/>
              <a:gd name="T60" fmla="*/ 11 w 341"/>
              <a:gd name="T61" fmla="*/ 79 h 365"/>
              <a:gd name="T62" fmla="*/ 11 w 341"/>
              <a:gd name="T63" fmla="*/ 72 h 365"/>
              <a:gd name="T64" fmla="*/ 16 w 341"/>
              <a:gd name="T65" fmla="*/ 63 h 365"/>
              <a:gd name="T66" fmla="*/ 21 w 341"/>
              <a:gd name="T67" fmla="*/ 62 h 365"/>
              <a:gd name="T68" fmla="*/ 23 w 341"/>
              <a:gd name="T69" fmla="*/ 53 h 365"/>
              <a:gd name="T70" fmla="*/ 27 w 341"/>
              <a:gd name="T71" fmla="*/ 45 h 365"/>
              <a:gd name="T72" fmla="*/ 30 w 341"/>
              <a:gd name="T73" fmla="*/ 41 h 365"/>
              <a:gd name="T74" fmla="*/ 30 w 341"/>
              <a:gd name="T75" fmla="*/ 44 h 365"/>
              <a:gd name="T76" fmla="*/ 37 w 341"/>
              <a:gd name="T77" fmla="*/ 37 h 365"/>
              <a:gd name="T78" fmla="*/ 43 w 341"/>
              <a:gd name="T79" fmla="*/ 25 h 365"/>
              <a:gd name="T80" fmla="*/ 43 w 341"/>
              <a:gd name="T81" fmla="*/ 9 h 365"/>
              <a:gd name="T82" fmla="*/ 46 w 341"/>
              <a:gd name="T83" fmla="*/ 0 h 36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341" h="365">
                <a:moveTo>
                  <a:pt x="104" y="0"/>
                </a:moveTo>
                <a:lnTo>
                  <a:pt x="120" y="72"/>
                </a:lnTo>
                <a:lnTo>
                  <a:pt x="200" y="52"/>
                </a:lnTo>
                <a:lnTo>
                  <a:pt x="208" y="96"/>
                </a:lnTo>
                <a:lnTo>
                  <a:pt x="236" y="92"/>
                </a:lnTo>
                <a:lnTo>
                  <a:pt x="248" y="64"/>
                </a:lnTo>
                <a:lnTo>
                  <a:pt x="284" y="64"/>
                </a:lnTo>
                <a:lnTo>
                  <a:pt x="300" y="44"/>
                </a:lnTo>
                <a:lnTo>
                  <a:pt x="328" y="52"/>
                </a:lnTo>
                <a:lnTo>
                  <a:pt x="340" y="76"/>
                </a:lnTo>
                <a:lnTo>
                  <a:pt x="304" y="64"/>
                </a:lnTo>
                <a:lnTo>
                  <a:pt x="284" y="120"/>
                </a:lnTo>
                <a:lnTo>
                  <a:pt x="264" y="140"/>
                </a:lnTo>
                <a:lnTo>
                  <a:pt x="256" y="176"/>
                </a:lnTo>
                <a:lnTo>
                  <a:pt x="228" y="192"/>
                </a:lnTo>
                <a:lnTo>
                  <a:pt x="216" y="184"/>
                </a:lnTo>
                <a:lnTo>
                  <a:pt x="196" y="196"/>
                </a:lnTo>
                <a:lnTo>
                  <a:pt x="204" y="212"/>
                </a:lnTo>
                <a:lnTo>
                  <a:pt x="188" y="264"/>
                </a:lnTo>
                <a:lnTo>
                  <a:pt x="188" y="292"/>
                </a:lnTo>
                <a:lnTo>
                  <a:pt x="136" y="332"/>
                </a:lnTo>
                <a:lnTo>
                  <a:pt x="124" y="332"/>
                </a:lnTo>
                <a:lnTo>
                  <a:pt x="108" y="356"/>
                </a:lnTo>
                <a:lnTo>
                  <a:pt x="76" y="364"/>
                </a:lnTo>
                <a:lnTo>
                  <a:pt x="60" y="336"/>
                </a:lnTo>
                <a:lnTo>
                  <a:pt x="36" y="336"/>
                </a:lnTo>
                <a:lnTo>
                  <a:pt x="28" y="312"/>
                </a:lnTo>
                <a:lnTo>
                  <a:pt x="8" y="296"/>
                </a:lnTo>
                <a:lnTo>
                  <a:pt x="0" y="244"/>
                </a:lnTo>
                <a:lnTo>
                  <a:pt x="16" y="232"/>
                </a:lnTo>
                <a:lnTo>
                  <a:pt x="24" y="216"/>
                </a:lnTo>
                <a:lnTo>
                  <a:pt x="24" y="196"/>
                </a:lnTo>
                <a:lnTo>
                  <a:pt x="36" y="172"/>
                </a:lnTo>
                <a:lnTo>
                  <a:pt x="48" y="168"/>
                </a:lnTo>
                <a:lnTo>
                  <a:pt x="52" y="144"/>
                </a:lnTo>
                <a:lnTo>
                  <a:pt x="60" y="124"/>
                </a:lnTo>
                <a:lnTo>
                  <a:pt x="68" y="112"/>
                </a:lnTo>
                <a:lnTo>
                  <a:pt x="68" y="120"/>
                </a:lnTo>
                <a:lnTo>
                  <a:pt x="84" y="100"/>
                </a:lnTo>
                <a:lnTo>
                  <a:pt x="96" y="68"/>
                </a:lnTo>
                <a:lnTo>
                  <a:pt x="96" y="24"/>
                </a:lnTo>
                <a:lnTo>
                  <a:pt x="104" y="0"/>
                </a:lnTo>
              </a:path>
            </a:pathLst>
          </a:custGeom>
          <a:solidFill>
            <a:srgbClr val="A7D9C8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7" name="Freeform 85"/>
          <p:cNvSpPr>
            <a:spLocks noChangeAspect="1"/>
          </p:cNvSpPr>
          <p:nvPr/>
        </p:nvSpPr>
        <p:spPr bwMode="auto">
          <a:xfrm>
            <a:off x="6790419" y="2740534"/>
            <a:ext cx="998694" cy="685478"/>
          </a:xfrm>
          <a:custGeom>
            <a:avLst/>
            <a:gdLst>
              <a:gd name="T0" fmla="*/ 167 w 577"/>
              <a:gd name="T1" fmla="*/ 4 h 385"/>
              <a:gd name="T2" fmla="*/ 151 w 577"/>
              <a:gd name="T3" fmla="*/ 0 h 385"/>
              <a:gd name="T4" fmla="*/ 142 w 577"/>
              <a:gd name="T5" fmla="*/ 21 h 385"/>
              <a:gd name="T6" fmla="*/ 134 w 577"/>
              <a:gd name="T7" fmla="*/ 28 h 385"/>
              <a:gd name="T8" fmla="*/ 130 w 577"/>
              <a:gd name="T9" fmla="*/ 42 h 385"/>
              <a:gd name="T10" fmla="*/ 118 w 577"/>
              <a:gd name="T11" fmla="*/ 48 h 385"/>
              <a:gd name="T12" fmla="*/ 113 w 577"/>
              <a:gd name="T13" fmla="*/ 45 h 385"/>
              <a:gd name="T14" fmla="*/ 104 w 577"/>
              <a:gd name="T15" fmla="*/ 49 h 385"/>
              <a:gd name="T16" fmla="*/ 107 w 577"/>
              <a:gd name="T17" fmla="*/ 55 h 385"/>
              <a:gd name="T18" fmla="*/ 101 w 577"/>
              <a:gd name="T19" fmla="*/ 74 h 385"/>
              <a:gd name="T20" fmla="*/ 101 w 577"/>
              <a:gd name="T21" fmla="*/ 85 h 385"/>
              <a:gd name="T22" fmla="*/ 78 w 577"/>
              <a:gd name="T23" fmla="*/ 100 h 385"/>
              <a:gd name="T24" fmla="*/ 73 w 577"/>
              <a:gd name="T25" fmla="*/ 100 h 385"/>
              <a:gd name="T26" fmla="*/ 66 w 577"/>
              <a:gd name="T27" fmla="*/ 109 h 385"/>
              <a:gd name="T28" fmla="*/ 52 w 577"/>
              <a:gd name="T29" fmla="*/ 112 h 385"/>
              <a:gd name="T30" fmla="*/ 45 w 577"/>
              <a:gd name="T31" fmla="*/ 101 h 385"/>
              <a:gd name="T32" fmla="*/ 41 w 577"/>
              <a:gd name="T33" fmla="*/ 101 h 385"/>
              <a:gd name="T34" fmla="*/ 33 w 577"/>
              <a:gd name="T35" fmla="*/ 115 h 385"/>
              <a:gd name="T36" fmla="*/ 22 w 577"/>
              <a:gd name="T37" fmla="*/ 119 h 385"/>
              <a:gd name="T38" fmla="*/ 21 w 577"/>
              <a:gd name="T39" fmla="*/ 131 h 385"/>
              <a:gd name="T40" fmla="*/ 0 w 577"/>
              <a:gd name="T41" fmla="*/ 143 h 385"/>
              <a:gd name="T42" fmla="*/ 64 w 577"/>
              <a:gd name="T43" fmla="*/ 132 h 385"/>
              <a:gd name="T44" fmla="*/ 250 w 577"/>
              <a:gd name="T45" fmla="*/ 95 h 385"/>
              <a:gd name="T46" fmla="*/ 244 w 577"/>
              <a:gd name="T47" fmla="*/ 81 h 385"/>
              <a:gd name="T48" fmla="*/ 234 w 577"/>
              <a:gd name="T49" fmla="*/ 79 h 385"/>
              <a:gd name="T50" fmla="*/ 229 w 577"/>
              <a:gd name="T51" fmla="*/ 85 h 385"/>
              <a:gd name="T52" fmla="*/ 224 w 577"/>
              <a:gd name="T53" fmla="*/ 82 h 385"/>
              <a:gd name="T54" fmla="*/ 227 w 577"/>
              <a:gd name="T55" fmla="*/ 78 h 385"/>
              <a:gd name="T56" fmla="*/ 227 w 577"/>
              <a:gd name="T57" fmla="*/ 71 h 385"/>
              <a:gd name="T58" fmla="*/ 222 w 577"/>
              <a:gd name="T59" fmla="*/ 68 h 385"/>
              <a:gd name="T60" fmla="*/ 229 w 577"/>
              <a:gd name="T61" fmla="*/ 64 h 385"/>
              <a:gd name="T62" fmla="*/ 224 w 577"/>
              <a:gd name="T63" fmla="*/ 58 h 385"/>
              <a:gd name="T64" fmla="*/ 210 w 577"/>
              <a:gd name="T65" fmla="*/ 51 h 385"/>
              <a:gd name="T66" fmla="*/ 222 w 577"/>
              <a:gd name="T67" fmla="*/ 51 h 385"/>
              <a:gd name="T68" fmla="*/ 219 w 577"/>
              <a:gd name="T69" fmla="*/ 43 h 385"/>
              <a:gd name="T70" fmla="*/ 210 w 577"/>
              <a:gd name="T71" fmla="*/ 38 h 385"/>
              <a:gd name="T72" fmla="*/ 196 w 577"/>
              <a:gd name="T73" fmla="*/ 30 h 385"/>
              <a:gd name="T74" fmla="*/ 188 w 577"/>
              <a:gd name="T75" fmla="*/ 30 h 385"/>
              <a:gd name="T76" fmla="*/ 189 w 577"/>
              <a:gd name="T77" fmla="*/ 20 h 385"/>
              <a:gd name="T78" fmla="*/ 194 w 577"/>
              <a:gd name="T79" fmla="*/ 13 h 385"/>
              <a:gd name="T80" fmla="*/ 173 w 577"/>
              <a:gd name="T81" fmla="*/ 3 h 385"/>
              <a:gd name="T82" fmla="*/ 167 w 577"/>
              <a:gd name="T83" fmla="*/ 4 h 38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577" h="385">
                <a:moveTo>
                  <a:pt x="384" y="12"/>
                </a:moveTo>
                <a:lnTo>
                  <a:pt x="348" y="0"/>
                </a:lnTo>
                <a:lnTo>
                  <a:pt x="328" y="56"/>
                </a:lnTo>
                <a:lnTo>
                  <a:pt x="308" y="76"/>
                </a:lnTo>
                <a:lnTo>
                  <a:pt x="300" y="112"/>
                </a:lnTo>
                <a:lnTo>
                  <a:pt x="272" y="128"/>
                </a:lnTo>
                <a:lnTo>
                  <a:pt x="260" y="120"/>
                </a:lnTo>
                <a:lnTo>
                  <a:pt x="240" y="132"/>
                </a:lnTo>
                <a:lnTo>
                  <a:pt x="248" y="148"/>
                </a:lnTo>
                <a:lnTo>
                  <a:pt x="232" y="200"/>
                </a:lnTo>
                <a:lnTo>
                  <a:pt x="232" y="228"/>
                </a:lnTo>
                <a:lnTo>
                  <a:pt x="180" y="268"/>
                </a:lnTo>
                <a:lnTo>
                  <a:pt x="168" y="268"/>
                </a:lnTo>
                <a:lnTo>
                  <a:pt x="152" y="292"/>
                </a:lnTo>
                <a:lnTo>
                  <a:pt x="120" y="300"/>
                </a:lnTo>
                <a:lnTo>
                  <a:pt x="104" y="272"/>
                </a:lnTo>
                <a:lnTo>
                  <a:pt x="96" y="272"/>
                </a:lnTo>
                <a:lnTo>
                  <a:pt x="76" y="308"/>
                </a:lnTo>
                <a:lnTo>
                  <a:pt x="52" y="320"/>
                </a:lnTo>
                <a:lnTo>
                  <a:pt x="48" y="352"/>
                </a:lnTo>
                <a:lnTo>
                  <a:pt x="0" y="384"/>
                </a:lnTo>
                <a:lnTo>
                  <a:pt x="148" y="356"/>
                </a:lnTo>
                <a:lnTo>
                  <a:pt x="576" y="256"/>
                </a:lnTo>
                <a:lnTo>
                  <a:pt x="564" y="216"/>
                </a:lnTo>
                <a:lnTo>
                  <a:pt x="540" y="212"/>
                </a:lnTo>
                <a:lnTo>
                  <a:pt x="528" y="228"/>
                </a:lnTo>
                <a:lnTo>
                  <a:pt x="516" y="220"/>
                </a:lnTo>
                <a:lnTo>
                  <a:pt x="524" y="208"/>
                </a:lnTo>
                <a:lnTo>
                  <a:pt x="524" y="192"/>
                </a:lnTo>
                <a:lnTo>
                  <a:pt x="512" y="184"/>
                </a:lnTo>
                <a:lnTo>
                  <a:pt x="528" y="172"/>
                </a:lnTo>
                <a:lnTo>
                  <a:pt x="516" y="156"/>
                </a:lnTo>
                <a:lnTo>
                  <a:pt x="484" y="136"/>
                </a:lnTo>
                <a:lnTo>
                  <a:pt x="512" y="136"/>
                </a:lnTo>
                <a:lnTo>
                  <a:pt x="504" y="116"/>
                </a:lnTo>
                <a:lnTo>
                  <a:pt x="484" y="104"/>
                </a:lnTo>
                <a:lnTo>
                  <a:pt x="452" y="80"/>
                </a:lnTo>
                <a:lnTo>
                  <a:pt x="432" y="80"/>
                </a:lnTo>
                <a:lnTo>
                  <a:pt x="436" y="52"/>
                </a:lnTo>
                <a:lnTo>
                  <a:pt x="448" y="36"/>
                </a:lnTo>
                <a:lnTo>
                  <a:pt x="400" y="8"/>
                </a:lnTo>
                <a:lnTo>
                  <a:pt x="384" y="12"/>
                </a:lnTo>
              </a:path>
            </a:pathLst>
          </a:custGeom>
          <a:solidFill>
            <a:srgbClr val="57B596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8" name="Freeform 86"/>
          <p:cNvSpPr>
            <a:spLocks noChangeAspect="1"/>
          </p:cNvSpPr>
          <p:nvPr/>
        </p:nvSpPr>
        <p:spPr bwMode="auto">
          <a:xfrm>
            <a:off x="2472381" y="3458100"/>
            <a:ext cx="885684" cy="1111349"/>
          </a:xfrm>
          <a:custGeom>
            <a:avLst/>
            <a:gdLst>
              <a:gd name="T0" fmla="*/ 222 w 509"/>
              <a:gd name="T1" fmla="*/ 15 h 630"/>
              <a:gd name="T2" fmla="*/ 200 w 509"/>
              <a:gd name="T3" fmla="*/ 230 h 630"/>
              <a:gd name="T4" fmla="*/ 119 w 509"/>
              <a:gd name="T5" fmla="*/ 224 h 630"/>
              <a:gd name="T6" fmla="*/ 0 w 509"/>
              <a:gd name="T7" fmla="*/ 168 h 630"/>
              <a:gd name="T8" fmla="*/ 2 w 509"/>
              <a:gd name="T9" fmla="*/ 157 h 630"/>
              <a:gd name="T10" fmla="*/ 11 w 509"/>
              <a:gd name="T11" fmla="*/ 145 h 630"/>
              <a:gd name="T12" fmla="*/ 2 w 509"/>
              <a:gd name="T13" fmla="*/ 139 h 630"/>
              <a:gd name="T14" fmla="*/ 11 w 509"/>
              <a:gd name="T15" fmla="*/ 125 h 630"/>
              <a:gd name="T16" fmla="*/ 17 w 509"/>
              <a:gd name="T17" fmla="*/ 108 h 630"/>
              <a:gd name="T18" fmla="*/ 26 w 509"/>
              <a:gd name="T19" fmla="*/ 101 h 630"/>
              <a:gd name="T20" fmla="*/ 19 w 509"/>
              <a:gd name="T21" fmla="*/ 86 h 630"/>
              <a:gd name="T22" fmla="*/ 21 w 509"/>
              <a:gd name="T23" fmla="*/ 69 h 630"/>
              <a:gd name="T24" fmla="*/ 21 w 509"/>
              <a:gd name="T25" fmla="*/ 32 h 630"/>
              <a:gd name="T26" fmla="*/ 26 w 509"/>
              <a:gd name="T27" fmla="*/ 25 h 630"/>
              <a:gd name="T28" fmla="*/ 33 w 509"/>
              <a:gd name="T29" fmla="*/ 25 h 630"/>
              <a:gd name="T30" fmla="*/ 37 w 509"/>
              <a:gd name="T31" fmla="*/ 32 h 630"/>
              <a:gd name="T32" fmla="*/ 48 w 509"/>
              <a:gd name="T33" fmla="*/ 28 h 630"/>
              <a:gd name="T34" fmla="*/ 51 w 509"/>
              <a:gd name="T35" fmla="*/ 0 h 630"/>
              <a:gd name="T36" fmla="*/ 222 w 509"/>
              <a:gd name="T37" fmla="*/ 15 h 63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09" h="630">
                <a:moveTo>
                  <a:pt x="508" y="40"/>
                </a:moveTo>
                <a:lnTo>
                  <a:pt x="456" y="629"/>
                </a:lnTo>
                <a:lnTo>
                  <a:pt x="272" y="613"/>
                </a:lnTo>
                <a:lnTo>
                  <a:pt x="0" y="460"/>
                </a:lnTo>
                <a:lnTo>
                  <a:pt x="4" y="428"/>
                </a:lnTo>
                <a:lnTo>
                  <a:pt x="24" y="396"/>
                </a:lnTo>
                <a:lnTo>
                  <a:pt x="4" y="380"/>
                </a:lnTo>
                <a:lnTo>
                  <a:pt x="24" y="340"/>
                </a:lnTo>
                <a:lnTo>
                  <a:pt x="40" y="296"/>
                </a:lnTo>
                <a:lnTo>
                  <a:pt x="60" y="276"/>
                </a:lnTo>
                <a:lnTo>
                  <a:pt x="44" y="236"/>
                </a:lnTo>
                <a:lnTo>
                  <a:pt x="48" y="188"/>
                </a:lnTo>
                <a:lnTo>
                  <a:pt x="48" y="88"/>
                </a:lnTo>
                <a:lnTo>
                  <a:pt x="60" y="68"/>
                </a:lnTo>
                <a:lnTo>
                  <a:pt x="76" y="68"/>
                </a:lnTo>
                <a:lnTo>
                  <a:pt x="84" y="88"/>
                </a:lnTo>
                <a:lnTo>
                  <a:pt x="108" y="76"/>
                </a:lnTo>
                <a:lnTo>
                  <a:pt x="116" y="0"/>
                </a:lnTo>
                <a:lnTo>
                  <a:pt x="508" y="40"/>
                </a:lnTo>
              </a:path>
            </a:pathLst>
          </a:custGeom>
          <a:solidFill>
            <a:srgbClr val="D9D9D9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endParaRPr lang="en-US" sz="12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reeform 87"/>
          <p:cNvSpPr>
            <a:spLocks noChangeAspect="1"/>
          </p:cNvSpPr>
          <p:nvPr/>
        </p:nvSpPr>
        <p:spPr bwMode="auto">
          <a:xfrm>
            <a:off x="3266081" y="3525186"/>
            <a:ext cx="904081" cy="1050094"/>
          </a:xfrm>
          <a:custGeom>
            <a:avLst/>
            <a:gdLst>
              <a:gd name="T0" fmla="*/ 0 w 521"/>
              <a:gd name="T1" fmla="*/ 216 h 594"/>
              <a:gd name="T2" fmla="*/ 30 w 521"/>
              <a:gd name="T3" fmla="*/ 218 h 594"/>
              <a:gd name="T4" fmla="*/ 33 w 521"/>
              <a:gd name="T5" fmla="*/ 202 h 594"/>
              <a:gd name="T6" fmla="*/ 100 w 521"/>
              <a:gd name="T7" fmla="*/ 205 h 594"/>
              <a:gd name="T8" fmla="*/ 100 w 521"/>
              <a:gd name="T9" fmla="*/ 196 h 594"/>
              <a:gd name="T10" fmla="*/ 223 w 521"/>
              <a:gd name="T11" fmla="*/ 196 h 594"/>
              <a:gd name="T12" fmla="*/ 226 w 521"/>
              <a:gd name="T13" fmla="*/ 27 h 594"/>
              <a:gd name="T14" fmla="*/ 226 w 521"/>
              <a:gd name="T15" fmla="*/ 12 h 594"/>
              <a:gd name="T16" fmla="*/ 22 w 521"/>
              <a:gd name="T17" fmla="*/ 0 h 594"/>
              <a:gd name="T18" fmla="*/ 0 w 521"/>
              <a:gd name="T19" fmla="*/ 216 h 59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21" h="594">
                <a:moveTo>
                  <a:pt x="0" y="589"/>
                </a:moveTo>
                <a:lnTo>
                  <a:pt x="68" y="593"/>
                </a:lnTo>
                <a:lnTo>
                  <a:pt x="76" y="549"/>
                </a:lnTo>
                <a:lnTo>
                  <a:pt x="228" y="557"/>
                </a:lnTo>
                <a:lnTo>
                  <a:pt x="228" y="533"/>
                </a:lnTo>
                <a:lnTo>
                  <a:pt x="512" y="533"/>
                </a:lnTo>
                <a:lnTo>
                  <a:pt x="520" y="72"/>
                </a:lnTo>
                <a:lnTo>
                  <a:pt x="520" y="32"/>
                </a:lnTo>
                <a:lnTo>
                  <a:pt x="52" y="0"/>
                </a:lnTo>
                <a:lnTo>
                  <a:pt x="0" y="589"/>
                </a:lnTo>
              </a:path>
            </a:pathLst>
          </a:custGeom>
          <a:solidFill>
            <a:srgbClr val="D9D9D9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Freeform 88"/>
          <p:cNvSpPr>
            <a:spLocks noChangeAspect="1"/>
          </p:cNvSpPr>
          <p:nvPr/>
        </p:nvSpPr>
        <p:spPr bwMode="auto">
          <a:xfrm>
            <a:off x="5323915" y="3577695"/>
            <a:ext cx="646524" cy="705897"/>
          </a:xfrm>
          <a:custGeom>
            <a:avLst/>
            <a:gdLst>
              <a:gd name="T0" fmla="*/ 5 w 377"/>
              <a:gd name="T1" fmla="*/ 113 h 401"/>
              <a:gd name="T2" fmla="*/ 5 w 377"/>
              <a:gd name="T3" fmla="*/ 51 h 401"/>
              <a:gd name="T4" fmla="*/ 0 w 377"/>
              <a:gd name="T5" fmla="*/ 10 h 401"/>
              <a:gd name="T6" fmla="*/ 61 w 377"/>
              <a:gd name="T7" fmla="*/ 7 h 401"/>
              <a:gd name="T8" fmla="*/ 148 w 377"/>
              <a:gd name="T9" fmla="*/ 0 h 401"/>
              <a:gd name="T10" fmla="*/ 143 w 377"/>
              <a:gd name="T11" fmla="*/ 16 h 401"/>
              <a:gd name="T12" fmla="*/ 160 w 377"/>
              <a:gd name="T13" fmla="*/ 16 h 401"/>
              <a:gd name="T14" fmla="*/ 157 w 377"/>
              <a:gd name="T15" fmla="*/ 41 h 401"/>
              <a:gd name="T16" fmla="*/ 150 w 377"/>
              <a:gd name="T17" fmla="*/ 46 h 401"/>
              <a:gd name="T18" fmla="*/ 155 w 377"/>
              <a:gd name="T19" fmla="*/ 46 h 401"/>
              <a:gd name="T20" fmla="*/ 148 w 377"/>
              <a:gd name="T21" fmla="*/ 57 h 401"/>
              <a:gd name="T22" fmla="*/ 125 w 377"/>
              <a:gd name="T23" fmla="*/ 96 h 401"/>
              <a:gd name="T24" fmla="*/ 125 w 377"/>
              <a:gd name="T25" fmla="*/ 116 h 401"/>
              <a:gd name="T26" fmla="*/ 129 w 377"/>
              <a:gd name="T27" fmla="*/ 119 h 401"/>
              <a:gd name="T28" fmla="*/ 126 w 377"/>
              <a:gd name="T29" fmla="*/ 135 h 401"/>
              <a:gd name="T30" fmla="*/ 24 w 377"/>
              <a:gd name="T31" fmla="*/ 145 h 401"/>
              <a:gd name="T32" fmla="*/ 22 w 377"/>
              <a:gd name="T33" fmla="*/ 123 h 401"/>
              <a:gd name="T34" fmla="*/ 5 w 377"/>
              <a:gd name="T35" fmla="*/ 113 h 40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77" h="401">
                <a:moveTo>
                  <a:pt x="12" y="312"/>
                </a:moveTo>
                <a:lnTo>
                  <a:pt x="12" y="140"/>
                </a:lnTo>
                <a:lnTo>
                  <a:pt x="0" y="28"/>
                </a:lnTo>
                <a:lnTo>
                  <a:pt x="144" y="20"/>
                </a:lnTo>
                <a:lnTo>
                  <a:pt x="348" y="0"/>
                </a:lnTo>
                <a:lnTo>
                  <a:pt x="336" y="44"/>
                </a:lnTo>
                <a:lnTo>
                  <a:pt x="376" y="44"/>
                </a:lnTo>
                <a:lnTo>
                  <a:pt x="368" y="112"/>
                </a:lnTo>
                <a:lnTo>
                  <a:pt x="352" y="128"/>
                </a:lnTo>
                <a:lnTo>
                  <a:pt x="364" y="128"/>
                </a:lnTo>
                <a:lnTo>
                  <a:pt x="348" y="156"/>
                </a:lnTo>
                <a:lnTo>
                  <a:pt x="292" y="264"/>
                </a:lnTo>
                <a:lnTo>
                  <a:pt x="292" y="320"/>
                </a:lnTo>
                <a:lnTo>
                  <a:pt x="304" y="328"/>
                </a:lnTo>
                <a:lnTo>
                  <a:pt x="296" y="372"/>
                </a:lnTo>
                <a:lnTo>
                  <a:pt x="56" y="400"/>
                </a:lnTo>
                <a:lnTo>
                  <a:pt x="52" y="336"/>
                </a:lnTo>
                <a:lnTo>
                  <a:pt x="12" y="312"/>
                </a:lnTo>
              </a:path>
            </a:pathLst>
          </a:custGeom>
          <a:solidFill>
            <a:srgbClr val="D9D9D9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Freeform 89"/>
          <p:cNvSpPr>
            <a:spLocks noChangeAspect="1"/>
          </p:cNvSpPr>
          <p:nvPr/>
        </p:nvSpPr>
        <p:spPr bwMode="auto">
          <a:xfrm>
            <a:off x="5418530" y="4231083"/>
            <a:ext cx="780558" cy="685478"/>
          </a:xfrm>
          <a:custGeom>
            <a:avLst/>
            <a:gdLst>
              <a:gd name="T0" fmla="*/ 0 w 449"/>
              <a:gd name="T1" fmla="*/ 10 h 386"/>
              <a:gd name="T2" fmla="*/ 105 w 449"/>
              <a:gd name="T3" fmla="*/ 0 h 386"/>
              <a:gd name="T4" fmla="*/ 116 w 449"/>
              <a:gd name="T5" fmla="*/ 24 h 386"/>
              <a:gd name="T6" fmla="*/ 95 w 449"/>
              <a:gd name="T7" fmla="*/ 67 h 386"/>
              <a:gd name="T8" fmla="*/ 97 w 449"/>
              <a:gd name="T9" fmla="*/ 74 h 386"/>
              <a:gd name="T10" fmla="*/ 159 w 449"/>
              <a:gd name="T11" fmla="*/ 70 h 386"/>
              <a:gd name="T12" fmla="*/ 163 w 449"/>
              <a:gd name="T13" fmla="*/ 73 h 386"/>
              <a:gd name="T14" fmla="*/ 159 w 449"/>
              <a:gd name="T15" fmla="*/ 80 h 386"/>
              <a:gd name="T16" fmla="*/ 168 w 449"/>
              <a:gd name="T17" fmla="*/ 97 h 386"/>
              <a:gd name="T18" fmla="*/ 165 w 449"/>
              <a:gd name="T19" fmla="*/ 103 h 386"/>
              <a:gd name="T20" fmla="*/ 168 w 449"/>
              <a:gd name="T21" fmla="*/ 107 h 386"/>
              <a:gd name="T22" fmla="*/ 179 w 449"/>
              <a:gd name="T23" fmla="*/ 104 h 386"/>
              <a:gd name="T24" fmla="*/ 182 w 449"/>
              <a:gd name="T25" fmla="*/ 111 h 386"/>
              <a:gd name="T26" fmla="*/ 177 w 449"/>
              <a:gd name="T27" fmla="*/ 125 h 386"/>
              <a:gd name="T28" fmla="*/ 196 w 449"/>
              <a:gd name="T29" fmla="*/ 132 h 386"/>
              <a:gd name="T30" fmla="*/ 184 w 449"/>
              <a:gd name="T31" fmla="*/ 142 h 386"/>
              <a:gd name="T32" fmla="*/ 184 w 449"/>
              <a:gd name="T33" fmla="*/ 135 h 386"/>
              <a:gd name="T34" fmla="*/ 166 w 449"/>
              <a:gd name="T35" fmla="*/ 134 h 386"/>
              <a:gd name="T36" fmla="*/ 161 w 449"/>
              <a:gd name="T37" fmla="*/ 127 h 386"/>
              <a:gd name="T38" fmla="*/ 157 w 449"/>
              <a:gd name="T39" fmla="*/ 135 h 386"/>
              <a:gd name="T40" fmla="*/ 144 w 449"/>
              <a:gd name="T41" fmla="*/ 141 h 386"/>
              <a:gd name="T42" fmla="*/ 117 w 449"/>
              <a:gd name="T43" fmla="*/ 135 h 386"/>
              <a:gd name="T44" fmla="*/ 122 w 449"/>
              <a:gd name="T45" fmla="*/ 132 h 386"/>
              <a:gd name="T46" fmla="*/ 103 w 449"/>
              <a:gd name="T47" fmla="*/ 127 h 386"/>
              <a:gd name="T48" fmla="*/ 91 w 449"/>
              <a:gd name="T49" fmla="*/ 121 h 386"/>
              <a:gd name="T50" fmla="*/ 84 w 449"/>
              <a:gd name="T51" fmla="*/ 122 h 386"/>
              <a:gd name="T52" fmla="*/ 86 w 449"/>
              <a:gd name="T53" fmla="*/ 127 h 386"/>
              <a:gd name="T54" fmla="*/ 56 w 449"/>
              <a:gd name="T55" fmla="*/ 127 h 386"/>
              <a:gd name="T56" fmla="*/ 33 w 449"/>
              <a:gd name="T57" fmla="*/ 121 h 386"/>
              <a:gd name="T58" fmla="*/ 19 w 449"/>
              <a:gd name="T59" fmla="*/ 124 h 386"/>
              <a:gd name="T60" fmla="*/ 19 w 449"/>
              <a:gd name="T61" fmla="*/ 103 h 386"/>
              <a:gd name="T62" fmla="*/ 26 w 449"/>
              <a:gd name="T63" fmla="*/ 83 h 386"/>
              <a:gd name="T64" fmla="*/ 13 w 449"/>
              <a:gd name="T65" fmla="*/ 64 h 386"/>
              <a:gd name="T66" fmla="*/ 9 w 449"/>
              <a:gd name="T67" fmla="*/ 49 h 386"/>
              <a:gd name="T68" fmla="*/ 3 w 449"/>
              <a:gd name="T69" fmla="*/ 42 h 386"/>
              <a:gd name="T70" fmla="*/ 0 w 449"/>
              <a:gd name="T71" fmla="*/ 10 h 38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49" h="386">
                <a:moveTo>
                  <a:pt x="0" y="28"/>
                </a:moveTo>
                <a:lnTo>
                  <a:pt x="240" y="0"/>
                </a:lnTo>
                <a:lnTo>
                  <a:pt x="264" y="64"/>
                </a:lnTo>
                <a:lnTo>
                  <a:pt x="216" y="181"/>
                </a:lnTo>
                <a:lnTo>
                  <a:pt x="220" y="201"/>
                </a:lnTo>
                <a:lnTo>
                  <a:pt x="364" y="189"/>
                </a:lnTo>
                <a:lnTo>
                  <a:pt x="372" y="197"/>
                </a:lnTo>
                <a:lnTo>
                  <a:pt x="364" y="217"/>
                </a:lnTo>
                <a:lnTo>
                  <a:pt x="384" y="261"/>
                </a:lnTo>
                <a:lnTo>
                  <a:pt x="376" y="277"/>
                </a:lnTo>
                <a:lnTo>
                  <a:pt x="384" y="289"/>
                </a:lnTo>
                <a:lnTo>
                  <a:pt x="408" y="281"/>
                </a:lnTo>
                <a:lnTo>
                  <a:pt x="416" y="301"/>
                </a:lnTo>
                <a:lnTo>
                  <a:pt x="404" y="337"/>
                </a:lnTo>
                <a:lnTo>
                  <a:pt x="448" y="357"/>
                </a:lnTo>
                <a:lnTo>
                  <a:pt x="420" y="385"/>
                </a:lnTo>
                <a:lnTo>
                  <a:pt x="420" y="365"/>
                </a:lnTo>
                <a:lnTo>
                  <a:pt x="380" y="361"/>
                </a:lnTo>
                <a:lnTo>
                  <a:pt x="368" y="341"/>
                </a:lnTo>
                <a:lnTo>
                  <a:pt x="360" y="365"/>
                </a:lnTo>
                <a:lnTo>
                  <a:pt x="328" y="381"/>
                </a:lnTo>
                <a:lnTo>
                  <a:pt x="268" y="365"/>
                </a:lnTo>
                <a:lnTo>
                  <a:pt x="280" y="357"/>
                </a:lnTo>
                <a:lnTo>
                  <a:pt x="236" y="341"/>
                </a:lnTo>
                <a:lnTo>
                  <a:pt x="208" y="325"/>
                </a:lnTo>
                <a:lnTo>
                  <a:pt x="192" y="329"/>
                </a:lnTo>
                <a:lnTo>
                  <a:pt x="196" y="341"/>
                </a:lnTo>
                <a:lnTo>
                  <a:pt x="128" y="341"/>
                </a:lnTo>
                <a:lnTo>
                  <a:pt x="76" y="325"/>
                </a:lnTo>
                <a:lnTo>
                  <a:pt x="44" y="333"/>
                </a:lnTo>
                <a:lnTo>
                  <a:pt x="44" y="277"/>
                </a:lnTo>
                <a:lnTo>
                  <a:pt x="60" y="225"/>
                </a:lnTo>
                <a:lnTo>
                  <a:pt x="28" y="173"/>
                </a:lnTo>
                <a:lnTo>
                  <a:pt x="20" y="133"/>
                </a:lnTo>
                <a:lnTo>
                  <a:pt x="8" y="113"/>
                </a:lnTo>
                <a:lnTo>
                  <a:pt x="0" y="28"/>
                </a:lnTo>
              </a:path>
            </a:pathLst>
          </a:custGeom>
          <a:solidFill>
            <a:srgbClr val="D9D9D9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r>
              <a:rPr lang="en-US" sz="10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sz="10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Freeform 90"/>
          <p:cNvSpPr>
            <a:spLocks noChangeAspect="1"/>
          </p:cNvSpPr>
          <p:nvPr/>
        </p:nvSpPr>
        <p:spPr bwMode="auto">
          <a:xfrm>
            <a:off x="5794354" y="3811046"/>
            <a:ext cx="467809" cy="889662"/>
          </a:xfrm>
          <a:custGeom>
            <a:avLst/>
            <a:gdLst>
              <a:gd name="T0" fmla="*/ 11 w 269"/>
              <a:gd name="T1" fmla="*/ 89 h 502"/>
              <a:gd name="T2" fmla="*/ 21 w 269"/>
              <a:gd name="T3" fmla="*/ 112 h 502"/>
              <a:gd name="T4" fmla="*/ 0 w 269"/>
              <a:gd name="T5" fmla="*/ 156 h 502"/>
              <a:gd name="T6" fmla="*/ 2 w 269"/>
              <a:gd name="T7" fmla="*/ 163 h 502"/>
              <a:gd name="T8" fmla="*/ 65 w 269"/>
              <a:gd name="T9" fmla="*/ 159 h 502"/>
              <a:gd name="T10" fmla="*/ 68 w 269"/>
              <a:gd name="T11" fmla="*/ 162 h 502"/>
              <a:gd name="T12" fmla="*/ 65 w 269"/>
              <a:gd name="T13" fmla="*/ 169 h 502"/>
              <a:gd name="T14" fmla="*/ 73 w 269"/>
              <a:gd name="T15" fmla="*/ 185 h 502"/>
              <a:gd name="T16" fmla="*/ 102 w 269"/>
              <a:gd name="T17" fmla="*/ 174 h 502"/>
              <a:gd name="T18" fmla="*/ 117 w 269"/>
              <a:gd name="T19" fmla="*/ 174 h 502"/>
              <a:gd name="T20" fmla="*/ 114 w 269"/>
              <a:gd name="T21" fmla="*/ 154 h 502"/>
              <a:gd name="T22" fmla="*/ 107 w 269"/>
              <a:gd name="T23" fmla="*/ 114 h 502"/>
              <a:gd name="T24" fmla="*/ 107 w 269"/>
              <a:gd name="T25" fmla="*/ 0 h 502"/>
              <a:gd name="T26" fmla="*/ 33 w 269"/>
              <a:gd name="T27" fmla="*/ 9 h 502"/>
              <a:gd name="T28" fmla="*/ 9 w 269"/>
              <a:gd name="T29" fmla="*/ 49 h 502"/>
              <a:gd name="T30" fmla="*/ 9 w 269"/>
              <a:gd name="T31" fmla="*/ 69 h 502"/>
              <a:gd name="T32" fmla="*/ 14 w 269"/>
              <a:gd name="T33" fmla="*/ 72 h 502"/>
              <a:gd name="T34" fmla="*/ 11 w 269"/>
              <a:gd name="T35" fmla="*/ 89 h 50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69" h="502">
                <a:moveTo>
                  <a:pt x="24" y="240"/>
                </a:moveTo>
                <a:lnTo>
                  <a:pt x="48" y="304"/>
                </a:lnTo>
                <a:lnTo>
                  <a:pt x="0" y="421"/>
                </a:lnTo>
                <a:lnTo>
                  <a:pt x="4" y="441"/>
                </a:lnTo>
                <a:lnTo>
                  <a:pt x="148" y="429"/>
                </a:lnTo>
                <a:lnTo>
                  <a:pt x="156" y="437"/>
                </a:lnTo>
                <a:lnTo>
                  <a:pt x="148" y="457"/>
                </a:lnTo>
                <a:lnTo>
                  <a:pt x="168" y="501"/>
                </a:lnTo>
                <a:lnTo>
                  <a:pt x="232" y="473"/>
                </a:lnTo>
                <a:lnTo>
                  <a:pt x="268" y="473"/>
                </a:lnTo>
                <a:lnTo>
                  <a:pt x="260" y="417"/>
                </a:lnTo>
                <a:lnTo>
                  <a:pt x="244" y="308"/>
                </a:lnTo>
                <a:lnTo>
                  <a:pt x="244" y="0"/>
                </a:lnTo>
                <a:lnTo>
                  <a:pt x="76" y="24"/>
                </a:lnTo>
                <a:lnTo>
                  <a:pt x="20" y="132"/>
                </a:lnTo>
                <a:lnTo>
                  <a:pt x="20" y="188"/>
                </a:lnTo>
                <a:lnTo>
                  <a:pt x="32" y="196"/>
                </a:lnTo>
                <a:lnTo>
                  <a:pt x="24" y="240"/>
                </a:lnTo>
              </a:path>
            </a:pathLst>
          </a:custGeom>
          <a:solidFill>
            <a:srgbClr val="A7D9C8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3" name="Freeform 91"/>
          <p:cNvSpPr>
            <a:spLocks noChangeAspect="1"/>
          </p:cNvSpPr>
          <p:nvPr/>
        </p:nvSpPr>
        <p:spPr bwMode="auto">
          <a:xfrm>
            <a:off x="6212227" y="3752706"/>
            <a:ext cx="523000" cy="793404"/>
          </a:xfrm>
          <a:custGeom>
            <a:avLst/>
            <a:gdLst>
              <a:gd name="T0" fmla="*/ 7 w 301"/>
              <a:gd name="T1" fmla="*/ 164 h 450"/>
              <a:gd name="T2" fmla="*/ 0 w 301"/>
              <a:gd name="T3" fmla="*/ 125 h 450"/>
              <a:gd name="T4" fmla="*/ 0 w 301"/>
              <a:gd name="T5" fmla="*/ 11 h 450"/>
              <a:gd name="T6" fmla="*/ 87 w 301"/>
              <a:gd name="T7" fmla="*/ 0 h 450"/>
              <a:gd name="T8" fmla="*/ 124 w 301"/>
              <a:gd name="T9" fmla="*/ 104 h 450"/>
              <a:gd name="T10" fmla="*/ 122 w 301"/>
              <a:gd name="T11" fmla="*/ 118 h 450"/>
              <a:gd name="T12" fmla="*/ 122 w 301"/>
              <a:gd name="T13" fmla="*/ 134 h 450"/>
              <a:gd name="T14" fmla="*/ 131 w 301"/>
              <a:gd name="T15" fmla="*/ 148 h 450"/>
              <a:gd name="T16" fmla="*/ 7 w 301"/>
              <a:gd name="T17" fmla="*/ 164 h 45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01" h="450">
                <a:moveTo>
                  <a:pt x="16" y="449"/>
                </a:moveTo>
                <a:lnTo>
                  <a:pt x="0" y="340"/>
                </a:lnTo>
                <a:lnTo>
                  <a:pt x="0" y="32"/>
                </a:lnTo>
                <a:lnTo>
                  <a:pt x="200" y="0"/>
                </a:lnTo>
                <a:lnTo>
                  <a:pt x="284" y="284"/>
                </a:lnTo>
                <a:lnTo>
                  <a:pt x="280" y="324"/>
                </a:lnTo>
                <a:lnTo>
                  <a:pt x="280" y="368"/>
                </a:lnTo>
                <a:lnTo>
                  <a:pt x="300" y="405"/>
                </a:lnTo>
                <a:lnTo>
                  <a:pt x="16" y="449"/>
                </a:lnTo>
              </a:path>
            </a:pathLst>
          </a:custGeom>
          <a:solidFill>
            <a:srgbClr val="7CC6AD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4" name="Freeform 92"/>
          <p:cNvSpPr>
            <a:spLocks noChangeAspect="1"/>
          </p:cNvSpPr>
          <p:nvPr/>
        </p:nvSpPr>
        <p:spPr bwMode="auto">
          <a:xfrm>
            <a:off x="5923133" y="3373506"/>
            <a:ext cx="1127473" cy="481293"/>
          </a:xfrm>
          <a:custGeom>
            <a:avLst/>
            <a:gdLst>
              <a:gd name="T0" fmla="*/ 13 w 649"/>
              <a:gd name="T1" fmla="*/ 59 h 273"/>
              <a:gd name="T2" fmla="*/ 16 w 649"/>
              <a:gd name="T3" fmla="*/ 42 h 273"/>
              <a:gd name="T4" fmla="*/ 28 w 649"/>
              <a:gd name="T5" fmla="*/ 38 h 273"/>
              <a:gd name="T6" fmla="*/ 65 w 649"/>
              <a:gd name="T7" fmla="*/ 34 h 273"/>
              <a:gd name="T8" fmla="*/ 63 w 649"/>
              <a:gd name="T9" fmla="*/ 28 h 273"/>
              <a:gd name="T10" fmla="*/ 77 w 649"/>
              <a:gd name="T11" fmla="*/ 29 h 273"/>
              <a:gd name="T12" fmla="*/ 219 w 649"/>
              <a:gd name="T13" fmla="*/ 10 h 273"/>
              <a:gd name="T14" fmla="*/ 283 w 649"/>
              <a:gd name="T15" fmla="*/ 0 h 273"/>
              <a:gd name="T16" fmla="*/ 278 w 649"/>
              <a:gd name="T17" fmla="*/ 10 h 273"/>
              <a:gd name="T18" fmla="*/ 266 w 649"/>
              <a:gd name="T19" fmla="*/ 15 h 273"/>
              <a:gd name="T20" fmla="*/ 268 w 649"/>
              <a:gd name="T21" fmla="*/ 19 h 273"/>
              <a:gd name="T22" fmla="*/ 260 w 649"/>
              <a:gd name="T23" fmla="*/ 22 h 273"/>
              <a:gd name="T24" fmla="*/ 257 w 649"/>
              <a:gd name="T25" fmla="*/ 22 h 273"/>
              <a:gd name="T26" fmla="*/ 247 w 649"/>
              <a:gd name="T27" fmla="*/ 25 h 273"/>
              <a:gd name="T28" fmla="*/ 241 w 649"/>
              <a:gd name="T29" fmla="*/ 34 h 273"/>
              <a:gd name="T30" fmla="*/ 239 w 649"/>
              <a:gd name="T31" fmla="*/ 42 h 273"/>
              <a:gd name="T32" fmla="*/ 225 w 649"/>
              <a:gd name="T33" fmla="*/ 50 h 273"/>
              <a:gd name="T34" fmla="*/ 214 w 649"/>
              <a:gd name="T35" fmla="*/ 54 h 273"/>
              <a:gd name="T36" fmla="*/ 214 w 649"/>
              <a:gd name="T37" fmla="*/ 62 h 273"/>
              <a:gd name="T38" fmla="*/ 199 w 649"/>
              <a:gd name="T39" fmla="*/ 64 h 273"/>
              <a:gd name="T40" fmla="*/ 199 w 649"/>
              <a:gd name="T41" fmla="*/ 74 h 273"/>
              <a:gd name="T42" fmla="*/ 161 w 649"/>
              <a:gd name="T43" fmla="*/ 79 h 273"/>
              <a:gd name="T44" fmla="*/ 73 w 649"/>
              <a:gd name="T45" fmla="*/ 91 h 273"/>
              <a:gd name="T46" fmla="*/ 0 w 649"/>
              <a:gd name="T47" fmla="*/ 99 h 273"/>
              <a:gd name="T48" fmla="*/ 7 w 649"/>
              <a:gd name="T49" fmla="*/ 89 h 273"/>
              <a:gd name="T50" fmla="*/ 2 w 649"/>
              <a:gd name="T51" fmla="*/ 89 h 273"/>
              <a:gd name="T52" fmla="*/ 9 w 649"/>
              <a:gd name="T53" fmla="*/ 83 h 273"/>
              <a:gd name="T54" fmla="*/ 13 w 649"/>
              <a:gd name="T55" fmla="*/ 59 h 273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49" h="273">
                <a:moveTo>
                  <a:pt x="28" y="160"/>
                </a:moveTo>
                <a:lnTo>
                  <a:pt x="36" y="116"/>
                </a:lnTo>
                <a:lnTo>
                  <a:pt x="64" y="104"/>
                </a:lnTo>
                <a:lnTo>
                  <a:pt x="148" y="92"/>
                </a:lnTo>
                <a:lnTo>
                  <a:pt x="144" y="76"/>
                </a:lnTo>
                <a:lnTo>
                  <a:pt x="176" y="80"/>
                </a:lnTo>
                <a:lnTo>
                  <a:pt x="500" y="28"/>
                </a:lnTo>
                <a:lnTo>
                  <a:pt x="648" y="0"/>
                </a:lnTo>
                <a:lnTo>
                  <a:pt x="636" y="28"/>
                </a:lnTo>
                <a:lnTo>
                  <a:pt x="608" y="40"/>
                </a:lnTo>
                <a:lnTo>
                  <a:pt x="612" y="52"/>
                </a:lnTo>
                <a:lnTo>
                  <a:pt x="596" y="60"/>
                </a:lnTo>
                <a:lnTo>
                  <a:pt x="588" y="60"/>
                </a:lnTo>
                <a:lnTo>
                  <a:pt x="564" y="68"/>
                </a:lnTo>
                <a:lnTo>
                  <a:pt x="552" y="92"/>
                </a:lnTo>
                <a:lnTo>
                  <a:pt x="548" y="116"/>
                </a:lnTo>
                <a:lnTo>
                  <a:pt x="516" y="136"/>
                </a:lnTo>
                <a:lnTo>
                  <a:pt x="488" y="148"/>
                </a:lnTo>
                <a:lnTo>
                  <a:pt x="488" y="168"/>
                </a:lnTo>
                <a:lnTo>
                  <a:pt x="456" y="176"/>
                </a:lnTo>
                <a:lnTo>
                  <a:pt x="456" y="204"/>
                </a:lnTo>
                <a:lnTo>
                  <a:pt x="368" y="216"/>
                </a:lnTo>
                <a:lnTo>
                  <a:pt x="168" y="248"/>
                </a:lnTo>
                <a:lnTo>
                  <a:pt x="0" y="272"/>
                </a:lnTo>
                <a:lnTo>
                  <a:pt x="16" y="244"/>
                </a:lnTo>
                <a:lnTo>
                  <a:pt x="4" y="244"/>
                </a:lnTo>
                <a:lnTo>
                  <a:pt x="20" y="228"/>
                </a:lnTo>
                <a:lnTo>
                  <a:pt x="28" y="160"/>
                </a:lnTo>
              </a:path>
            </a:pathLst>
          </a:custGeom>
          <a:solidFill>
            <a:srgbClr val="D9D9D9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endParaRPr lang="en-US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Freeform 93"/>
          <p:cNvSpPr>
            <a:spLocks noChangeAspect="1"/>
          </p:cNvSpPr>
          <p:nvPr/>
        </p:nvSpPr>
        <p:spPr bwMode="auto">
          <a:xfrm>
            <a:off x="6716831" y="3192657"/>
            <a:ext cx="1151126" cy="542548"/>
          </a:xfrm>
          <a:custGeom>
            <a:avLst/>
            <a:gdLst>
              <a:gd name="T0" fmla="*/ 83 w 665"/>
              <a:gd name="T1" fmla="*/ 37 h 305"/>
              <a:gd name="T2" fmla="*/ 269 w 665"/>
              <a:gd name="T3" fmla="*/ 0 h 305"/>
              <a:gd name="T4" fmla="*/ 276 w 665"/>
              <a:gd name="T5" fmla="*/ 13 h 305"/>
              <a:gd name="T6" fmla="*/ 263 w 665"/>
              <a:gd name="T7" fmla="*/ 15 h 305"/>
              <a:gd name="T8" fmla="*/ 255 w 665"/>
              <a:gd name="T9" fmla="*/ 24 h 305"/>
              <a:gd name="T10" fmla="*/ 244 w 665"/>
              <a:gd name="T11" fmla="*/ 18 h 305"/>
              <a:gd name="T12" fmla="*/ 250 w 665"/>
              <a:gd name="T13" fmla="*/ 25 h 305"/>
              <a:gd name="T14" fmla="*/ 250 w 665"/>
              <a:gd name="T15" fmla="*/ 31 h 305"/>
              <a:gd name="T16" fmla="*/ 255 w 665"/>
              <a:gd name="T17" fmla="*/ 25 h 305"/>
              <a:gd name="T18" fmla="*/ 273 w 665"/>
              <a:gd name="T19" fmla="*/ 21 h 305"/>
              <a:gd name="T20" fmla="*/ 276 w 665"/>
              <a:gd name="T21" fmla="*/ 27 h 305"/>
              <a:gd name="T22" fmla="*/ 276 w 665"/>
              <a:gd name="T23" fmla="*/ 20 h 305"/>
              <a:gd name="T24" fmla="*/ 285 w 665"/>
              <a:gd name="T25" fmla="*/ 21 h 305"/>
              <a:gd name="T26" fmla="*/ 288 w 665"/>
              <a:gd name="T27" fmla="*/ 31 h 305"/>
              <a:gd name="T28" fmla="*/ 276 w 665"/>
              <a:gd name="T29" fmla="*/ 45 h 305"/>
              <a:gd name="T30" fmla="*/ 263 w 665"/>
              <a:gd name="T31" fmla="*/ 45 h 305"/>
              <a:gd name="T32" fmla="*/ 255 w 665"/>
              <a:gd name="T33" fmla="*/ 49 h 305"/>
              <a:gd name="T34" fmla="*/ 262 w 665"/>
              <a:gd name="T35" fmla="*/ 55 h 305"/>
              <a:gd name="T36" fmla="*/ 255 w 665"/>
              <a:gd name="T37" fmla="*/ 64 h 305"/>
              <a:gd name="T38" fmla="*/ 276 w 665"/>
              <a:gd name="T39" fmla="*/ 58 h 305"/>
              <a:gd name="T40" fmla="*/ 274 w 665"/>
              <a:gd name="T41" fmla="*/ 65 h 305"/>
              <a:gd name="T42" fmla="*/ 259 w 665"/>
              <a:gd name="T43" fmla="*/ 80 h 305"/>
              <a:gd name="T44" fmla="*/ 236 w 665"/>
              <a:gd name="T45" fmla="*/ 86 h 305"/>
              <a:gd name="T46" fmla="*/ 233 w 665"/>
              <a:gd name="T47" fmla="*/ 107 h 305"/>
              <a:gd name="T48" fmla="*/ 211 w 665"/>
              <a:gd name="T49" fmla="*/ 109 h 305"/>
              <a:gd name="T50" fmla="*/ 163 w 665"/>
              <a:gd name="T51" fmla="*/ 88 h 305"/>
              <a:gd name="T52" fmla="*/ 128 w 665"/>
              <a:gd name="T53" fmla="*/ 94 h 305"/>
              <a:gd name="T54" fmla="*/ 120 w 665"/>
              <a:gd name="T55" fmla="*/ 91 h 305"/>
              <a:gd name="T56" fmla="*/ 109 w 665"/>
              <a:gd name="T57" fmla="*/ 92 h 305"/>
              <a:gd name="T58" fmla="*/ 101 w 665"/>
              <a:gd name="T59" fmla="*/ 91 h 305"/>
              <a:gd name="T60" fmla="*/ 54 w 665"/>
              <a:gd name="T61" fmla="*/ 99 h 305"/>
              <a:gd name="T62" fmla="*/ 50 w 665"/>
              <a:gd name="T63" fmla="*/ 104 h 305"/>
              <a:gd name="T64" fmla="*/ 45 w 665"/>
              <a:gd name="T65" fmla="*/ 106 h 305"/>
              <a:gd name="T66" fmla="*/ 0 w 665"/>
              <a:gd name="T67" fmla="*/ 113 h 305"/>
              <a:gd name="T68" fmla="*/ 0 w 665"/>
              <a:gd name="T69" fmla="*/ 102 h 305"/>
              <a:gd name="T70" fmla="*/ 14 w 665"/>
              <a:gd name="T71" fmla="*/ 99 h 305"/>
              <a:gd name="T72" fmla="*/ 14 w 665"/>
              <a:gd name="T73" fmla="*/ 92 h 305"/>
              <a:gd name="T74" fmla="*/ 26 w 665"/>
              <a:gd name="T75" fmla="*/ 88 h 305"/>
              <a:gd name="T76" fmla="*/ 40 w 665"/>
              <a:gd name="T77" fmla="*/ 80 h 305"/>
              <a:gd name="T78" fmla="*/ 41 w 665"/>
              <a:gd name="T79" fmla="*/ 71 h 305"/>
              <a:gd name="T80" fmla="*/ 47 w 665"/>
              <a:gd name="T81" fmla="*/ 62 h 305"/>
              <a:gd name="T82" fmla="*/ 57 w 665"/>
              <a:gd name="T83" fmla="*/ 60 h 305"/>
              <a:gd name="T84" fmla="*/ 61 w 665"/>
              <a:gd name="T85" fmla="*/ 60 h 305"/>
              <a:gd name="T86" fmla="*/ 68 w 665"/>
              <a:gd name="T87" fmla="*/ 57 h 305"/>
              <a:gd name="T88" fmla="*/ 66 w 665"/>
              <a:gd name="T89" fmla="*/ 52 h 305"/>
              <a:gd name="T90" fmla="*/ 78 w 665"/>
              <a:gd name="T91" fmla="*/ 48 h 305"/>
              <a:gd name="T92" fmla="*/ 83 w 665"/>
              <a:gd name="T93" fmla="*/ 37 h 305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665" h="305">
                <a:moveTo>
                  <a:pt x="192" y="100"/>
                </a:moveTo>
                <a:lnTo>
                  <a:pt x="620" y="0"/>
                </a:lnTo>
                <a:lnTo>
                  <a:pt x="636" y="36"/>
                </a:lnTo>
                <a:lnTo>
                  <a:pt x="608" y="40"/>
                </a:lnTo>
                <a:lnTo>
                  <a:pt x="588" y="64"/>
                </a:lnTo>
                <a:lnTo>
                  <a:pt x="564" y="48"/>
                </a:lnTo>
                <a:lnTo>
                  <a:pt x="576" y="68"/>
                </a:lnTo>
                <a:lnTo>
                  <a:pt x="576" y="84"/>
                </a:lnTo>
                <a:lnTo>
                  <a:pt x="588" y="68"/>
                </a:lnTo>
                <a:lnTo>
                  <a:pt x="628" y="56"/>
                </a:lnTo>
                <a:lnTo>
                  <a:pt x="636" y="72"/>
                </a:lnTo>
                <a:lnTo>
                  <a:pt x="636" y="52"/>
                </a:lnTo>
                <a:lnTo>
                  <a:pt x="656" y="56"/>
                </a:lnTo>
                <a:lnTo>
                  <a:pt x="664" y="84"/>
                </a:lnTo>
                <a:lnTo>
                  <a:pt x="636" y="120"/>
                </a:lnTo>
                <a:lnTo>
                  <a:pt x="608" y="120"/>
                </a:lnTo>
                <a:lnTo>
                  <a:pt x="588" y="132"/>
                </a:lnTo>
                <a:lnTo>
                  <a:pt x="604" y="148"/>
                </a:lnTo>
                <a:lnTo>
                  <a:pt x="588" y="172"/>
                </a:lnTo>
                <a:lnTo>
                  <a:pt x="636" y="156"/>
                </a:lnTo>
                <a:lnTo>
                  <a:pt x="632" y="176"/>
                </a:lnTo>
                <a:lnTo>
                  <a:pt x="596" y="216"/>
                </a:lnTo>
                <a:lnTo>
                  <a:pt x="544" y="232"/>
                </a:lnTo>
                <a:lnTo>
                  <a:pt x="536" y="288"/>
                </a:lnTo>
                <a:lnTo>
                  <a:pt x="488" y="292"/>
                </a:lnTo>
                <a:lnTo>
                  <a:pt x="376" y="236"/>
                </a:lnTo>
                <a:lnTo>
                  <a:pt x="296" y="252"/>
                </a:lnTo>
                <a:lnTo>
                  <a:pt x="276" y="244"/>
                </a:lnTo>
                <a:lnTo>
                  <a:pt x="252" y="248"/>
                </a:lnTo>
                <a:lnTo>
                  <a:pt x="232" y="244"/>
                </a:lnTo>
                <a:lnTo>
                  <a:pt x="124" y="268"/>
                </a:lnTo>
                <a:lnTo>
                  <a:pt x="116" y="280"/>
                </a:lnTo>
                <a:lnTo>
                  <a:pt x="104" y="284"/>
                </a:lnTo>
                <a:lnTo>
                  <a:pt x="0" y="304"/>
                </a:lnTo>
                <a:lnTo>
                  <a:pt x="0" y="276"/>
                </a:lnTo>
                <a:lnTo>
                  <a:pt x="32" y="268"/>
                </a:lnTo>
                <a:lnTo>
                  <a:pt x="32" y="248"/>
                </a:lnTo>
                <a:lnTo>
                  <a:pt x="60" y="236"/>
                </a:lnTo>
                <a:lnTo>
                  <a:pt x="92" y="216"/>
                </a:lnTo>
                <a:lnTo>
                  <a:pt x="96" y="192"/>
                </a:lnTo>
                <a:lnTo>
                  <a:pt x="108" y="168"/>
                </a:lnTo>
                <a:lnTo>
                  <a:pt x="132" y="160"/>
                </a:lnTo>
                <a:lnTo>
                  <a:pt x="140" y="160"/>
                </a:lnTo>
                <a:lnTo>
                  <a:pt x="156" y="152"/>
                </a:lnTo>
                <a:lnTo>
                  <a:pt x="152" y="140"/>
                </a:lnTo>
                <a:lnTo>
                  <a:pt x="180" y="128"/>
                </a:lnTo>
                <a:lnTo>
                  <a:pt x="192" y="100"/>
                </a:lnTo>
              </a:path>
            </a:pathLst>
          </a:custGeom>
          <a:solidFill>
            <a:srgbClr val="A7D9C8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6" name="Freeform 94"/>
          <p:cNvSpPr>
            <a:spLocks noChangeAspect="1"/>
          </p:cNvSpPr>
          <p:nvPr/>
        </p:nvSpPr>
        <p:spPr bwMode="auto">
          <a:xfrm>
            <a:off x="6882405" y="3612698"/>
            <a:ext cx="678061" cy="536715"/>
          </a:xfrm>
          <a:custGeom>
            <a:avLst/>
            <a:gdLst>
              <a:gd name="T0" fmla="*/ 169 w 393"/>
              <a:gd name="T1" fmla="*/ 21 h 305"/>
              <a:gd name="T2" fmla="*/ 121 w 393"/>
              <a:gd name="T3" fmla="*/ 0 h 305"/>
              <a:gd name="T4" fmla="*/ 86 w 393"/>
              <a:gd name="T5" fmla="*/ 6 h 305"/>
              <a:gd name="T6" fmla="*/ 77 w 393"/>
              <a:gd name="T7" fmla="*/ 3 h 305"/>
              <a:gd name="T8" fmla="*/ 67 w 393"/>
              <a:gd name="T9" fmla="*/ 4 h 305"/>
              <a:gd name="T10" fmla="*/ 58 w 393"/>
              <a:gd name="T11" fmla="*/ 3 h 305"/>
              <a:gd name="T12" fmla="*/ 12 w 393"/>
              <a:gd name="T13" fmla="*/ 11 h 305"/>
              <a:gd name="T14" fmla="*/ 9 w 393"/>
              <a:gd name="T15" fmla="*/ 16 h 305"/>
              <a:gd name="T16" fmla="*/ 3 w 393"/>
              <a:gd name="T17" fmla="*/ 17 h 305"/>
              <a:gd name="T18" fmla="*/ 0 w 393"/>
              <a:gd name="T19" fmla="*/ 28 h 305"/>
              <a:gd name="T20" fmla="*/ 19 w 393"/>
              <a:gd name="T21" fmla="*/ 41 h 305"/>
              <a:gd name="T22" fmla="*/ 24 w 393"/>
              <a:gd name="T23" fmla="*/ 51 h 305"/>
              <a:gd name="T24" fmla="*/ 66 w 393"/>
              <a:gd name="T25" fmla="*/ 77 h 305"/>
              <a:gd name="T26" fmla="*/ 93 w 393"/>
              <a:gd name="T27" fmla="*/ 105 h 305"/>
              <a:gd name="T28" fmla="*/ 104 w 393"/>
              <a:gd name="T29" fmla="*/ 110 h 305"/>
              <a:gd name="T30" fmla="*/ 100 w 393"/>
              <a:gd name="T31" fmla="*/ 96 h 305"/>
              <a:gd name="T32" fmla="*/ 110 w 393"/>
              <a:gd name="T33" fmla="*/ 102 h 305"/>
              <a:gd name="T34" fmla="*/ 114 w 393"/>
              <a:gd name="T35" fmla="*/ 99 h 305"/>
              <a:gd name="T36" fmla="*/ 112 w 393"/>
              <a:gd name="T37" fmla="*/ 93 h 305"/>
              <a:gd name="T38" fmla="*/ 121 w 393"/>
              <a:gd name="T39" fmla="*/ 93 h 305"/>
              <a:gd name="T40" fmla="*/ 146 w 393"/>
              <a:gd name="T41" fmla="*/ 70 h 305"/>
              <a:gd name="T42" fmla="*/ 169 w 393"/>
              <a:gd name="T43" fmla="*/ 21 h 30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393" h="305">
                <a:moveTo>
                  <a:pt x="392" y="56"/>
                </a:moveTo>
                <a:lnTo>
                  <a:pt x="280" y="0"/>
                </a:lnTo>
                <a:lnTo>
                  <a:pt x="200" y="16"/>
                </a:lnTo>
                <a:lnTo>
                  <a:pt x="180" y="8"/>
                </a:lnTo>
                <a:lnTo>
                  <a:pt x="156" y="12"/>
                </a:lnTo>
                <a:lnTo>
                  <a:pt x="136" y="8"/>
                </a:lnTo>
                <a:lnTo>
                  <a:pt x="28" y="32"/>
                </a:lnTo>
                <a:lnTo>
                  <a:pt x="20" y="44"/>
                </a:lnTo>
                <a:lnTo>
                  <a:pt x="8" y="48"/>
                </a:lnTo>
                <a:lnTo>
                  <a:pt x="0" y="76"/>
                </a:lnTo>
                <a:lnTo>
                  <a:pt x="44" y="112"/>
                </a:lnTo>
                <a:lnTo>
                  <a:pt x="56" y="140"/>
                </a:lnTo>
                <a:lnTo>
                  <a:pt x="152" y="212"/>
                </a:lnTo>
                <a:lnTo>
                  <a:pt x="216" y="288"/>
                </a:lnTo>
                <a:lnTo>
                  <a:pt x="240" y="304"/>
                </a:lnTo>
                <a:lnTo>
                  <a:pt x="232" y="264"/>
                </a:lnTo>
                <a:lnTo>
                  <a:pt x="256" y="280"/>
                </a:lnTo>
                <a:lnTo>
                  <a:pt x="264" y="272"/>
                </a:lnTo>
                <a:lnTo>
                  <a:pt x="260" y="256"/>
                </a:lnTo>
                <a:lnTo>
                  <a:pt x="280" y="256"/>
                </a:lnTo>
                <a:lnTo>
                  <a:pt x="340" y="192"/>
                </a:lnTo>
                <a:lnTo>
                  <a:pt x="392" y="56"/>
                </a:lnTo>
              </a:path>
            </a:pathLst>
          </a:custGeom>
          <a:solidFill>
            <a:srgbClr val="D9D9D9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Freeform 95"/>
          <p:cNvSpPr>
            <a:spLocks noChangeAspect="1"/>
          </p:cNvSpPr>
          <p:nvPr/>
        </p:nvSpPr>
        <p:spPr bwMode="auto">
          <a:xfrm>
            <a:off x="6564399" y="3694368"/>
            <a:ext cx="735880" cy="819656"/>
          </a:xfrm>
          <a:custGeom>
            <a:avLst/>
            <a:gdLst>
              <a:gd name="T0" fmla="*/ 174 w 425"/>
              <a:gd name="T1" fmla="*/ 159 h 462"/>
              <a:gd name="T2" fmla="*/ 165 w 425"/>
              <a:gd name="T3" fmla="*/ 156 h 462"/>
              <a:gd name="T4" fmla="*/ 158 w 425"/>
              <a:gd name="T5" fmla="*/ 153 h 462"/>
              <a:gd name="T6" fmla="*/ 156 w 425"/>
              <a:gd name="T7" fmla="*/ 165 h 462"/>
              <a:gd name="T8" fmla="*/ 153 w 425"/>
              <a:gd name="T9" fmla="*/ 165 h 462"/>
              <a:gd name="T10" fmla="*/ 148 w 425"/>
              <a:gd name="T11" fmla="*/ 160 h 462"/>
              <a:gd name="T12" fmla="*/ 49 w 425"/>
              <a:gd name="T13" fmla="*/ 170 h 462"/>
              <a:gd name="T14" fmla="*/ 43 w 425"/>
              <a:gd name="T15" fmla="*/ 162 h 462"/>
              <a:gd name="T16" fmla="*/ 35 w 425"/>
              <a:gd name="T17" fmla="*/ 148 h 462"/>
              <a:gd name="T18" fmla="*/ 35 w 425"/>
              <a:gd name="T19" fmla="*/ 132 h 462"/>
              <a:gd name="T20" fmla="*/ 36 w 425"/>
              <a:gd name="T21" fmla="*/ 117 h 462"/>
              <a:gd name="T22" fmla="*/ 0 w 425"/>
              <a:gd name="T23" fmla="*/ 12 h 462"/>
              <a:gd name="T24" fmla="*/ 38 w 425"/>
              <a:gd name="T25" fmla="*/ 7 h 462"/>
              <a:gd name="T26" fmla="*/ 83 w 425"/>
              <a:gd name="T27" fmla="*/ 0 h 462"/>
              <a:gd name="T28" fmla="*/ 80 w 425"/>
              <a:gd name="T29" fmla="*/ 10 h 462"/>
              <a:gd name="T30" fmla="*/ 99 w 425"/>
              <a:gd name="T31" fmla="*/ 24 h 462"/>
              <a:gd name="T32" fmla="*/ 104 w 425"/>
              <a:gd name="T33" fmla="*/ 34 h 462"/>
              <a:gd name="T34" fmla="*/ 146 w 425"/>
              <a:gd name="T35" fmla="*/ 61 h 462"/>
              <a:gd name="T36" fmla="*/ 174 w 425"/>
              <a:gd name="T37" fmla="*/ 89 h 462"/>
              <a:gd name="T38" fmla="*/ 184 w 425"/>
              <a:gd name="T39" fmla="*/ 95 h 462"/>
              <a:gd name="T40" fmla="*/ 175 w 425"/>
              <a:gd name="T41" fmla="*/ 117 h 462"/>
              <a:gd name="T42" fmla="*/ 175 w 425"/>
              <a:gd name="T43" fmla="*/ 133 h 462"/>
              <a:gd name="T44" fmla="*/ 172 w 425"/>
              <a:gd name="T45" fmla="*/ 139 h 462"/>
              <a:gd name="T46" fmla="*/ 174 w 425"/>
              <a:gd name="T47" fmla="*/ 159 h 462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25" h="462">
                <a:moveTo>
                  <a:pt x="400" y="429"/>
                </a:moveTo>
                <a:lnTo>
                  <a:pt x="380" y="421"/>
                </a:lnTo>
                <a:lnTo>
                  <a:pt x="364" y="413"/>
                </a:lnTo>
                <a:lnTo>
                  <a:pt x="360" y="445"/>
                </a:lnTo>
                <a:lnTo>
                  <a:pt x="352" y="445"/>
                </a:lnTo>
                <a:lnTo>
                  <a:pt x="340" y="433"/>
                </a:lnTo>
                <a:lnTo>
                  <a:pt x="112" y="461"/>
                </a:lnTo>
                <a:lnTo>
                  <a:pt x="100" y="437"/>
                </a:lnTo>
                <a:lnTo>
                  <a:pt x="80" y="400"/>
                </a:lnTo>
                <a:lnTo>
                  <a:pt x="80" y="356"/>
                </a:lnTo>
                <a:lnTo>
                  <a:pt x="84" y="316"/>
                </a:lnTo>
                <a:lnTo>
                  <a:pt x="0" y="32"/>
                </a:lnTo>
                <a:lnTo>
                  <a:pt x="88" y="20"/>
                </a:lnTo>
                <a:lnTo>
                  <a:pt x="192" y="0"/>
                </a:lnTo>
                <a:lnTo>
                  <a:pt x="184" y="28"/>
                </a:lnTo>
                <a:lnTo>
                  <a:pt x="228" y="64"/>
                </a:lnTo>
                <a:lnTo>
                  <a:pt x="240" y="92"/>
                </a:lnTo>
                <a:lnTo>
                  <a:pt x="336" y="164"/>
                </a:lnTo>
                <a:lnTo>
                  <a:pt x="400" y="240"/>
                </a:lnTo>
                <a:lnTo>
                  <a:pt x="424" y="256"/>
                </a:lnTo>
                <a:lnTo>
                  <a:pt x="404" y="316"/>
                </a:lnTo>
                <a:lnTo>
                  <a:pt x="404" y="360"/>
                </a:lnTo>
                <a:lnTo>
                  <a:pt x="396" y="376"/>
                </a:lnTo>
                <a:lnTo>
                  <a:pt x="400" y="429"/>
                </a:lnTo>
              </a:path>
            </a:pathLst>
          </a:custGeom>
          <a:solidFill>
            <a:srgbClr val="A7D9C8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8" name="Freeform 96"/>
          <p:cNvSpPr>
            <a:spLocks noChangeAspect="1"/>
          </p:cNvSpPr>
          <p:nvPr/>
        </p:nvSpPr>
        <p:spPr bwMode="auto">
          <a:xfrm>
            <a:off x="6246394" y="4426520"/>
            <a:ext cx="1348237" cy="971337"/>
          </a:xfrm>
          <a:custGeom>
            <a:avLst/>
            <a:gdLst>
              <a:gd name="T0" fmla="*/ 252 w 781"/>
              <a:gd name="T1" fmla="*/ 6 h 549"/>
              <a:gd name="T2" fmla="*/ 259 w 781"/>
              <a:gd name="T3" fmla="*/ 28 h 549"/>
              <a:gd name="T4" fmla="*/ 288 w 781"/>
              <a:gd name="T5" fmla="*/ 65 h 549"/>
              <a:gd name="T6" fmla="*/ 300 w 781"/>
              <a:gd name="T7" fmla="*/ 65 h 549"/>
              <a:gd name="T8" fmla="*/ 302 w 781"/>
              <a:gd name="T9" fmla="*/ 86 h 549"/>
              <a:gd name="T10" fmla="*/ 326 w 781"/>
              <a:gd name="T11" fmla="*/ 121 h 549"/>
              <a:gd name="T12" fmla="*/ 331 w 781"/>
              <a:gd name="T13" fmla="*/ 152 h 549"/>
              <a:gd name="T14" fmla="*/ 336 w 781"/>
              <a:gd name="T15" fmla="*/ 172 h 549"/>
              <a:gd name="T16" fmla="*/ 331 w 781"/>
              <a:gd name="T17" fmla="*/ 181 h 549"/>
              <a:gd name="T18" fmla="*/ 323 w 781"/>
              <a:gd name="T19" fmla="*/ 200 h 549"/>
              <a:gd name="T20" fmla="*/ 316 w 781"/>
              <a:gd name="T21" fmla="*/ 197 h 549"/>
              <a:gd name="T22" fmla="*/ 305 w 781"/>
              <a:gd name="T23" fmla="*/ 201 h 549"/>
              <a:gd name="T24" fmla="*/ 297 w 781"/>
              <a:gd name="T25" fmla="*/ 190 h 549"/>
              <a:gd name="T26" fmla="*/ 269 w 781"/>
              <a:gd name="T27" fmla="*/ 172 h 549"/>
              <a:gd name="T28" fmla="*/ 261 w 781"/>
              <a:gd name="T29" fmla="*/ 152 h 549"/>
              <a:gd name="T30" fmla="*/ 247 w 781"/>
              <a:gd name="T31" fmla="*/ 146 h 549"/>
              <a:gd name="T32" fmla="*/ 233 w 781"/>
              <a:gd name="T33" fmla="*/ 134 h 549"/>
              <a:gd name="T34" fmla="*/ 226 w 781"/>
              <a:gd name="T35" fmla="*/ 112 h 549"/>
              <a:gd name="T36" fmla="*/ 219 w 781"/>
              <a:gd name="T37" fmla="*/ 112 h 549"/>
              <a:gd name="T38" fmla="*/ 215 w 781"/>
              <a:gd name="T39" fmla="*/ 100 h 549"/>
              <a:gd name="T40" fmla="*/ 217 w 781"/>
              <a:gd name="T41" fmla="*/ 87 h 549"/>
              <a:gd name="T42" fmla="*/ 214 w 781"/>
              <a:gd name="T43" fmla="*/ 63 h 549"/>
              <a:gd name="T44" fmla="*/ 198 w 781"/>
              <a:gd name="T45" fmla="*/ 53 h 549"/>
              <a:gd name="T46" fmla="*/ 185 w 781"/>
              <a:gd name="T47" fmla="*/ 53 h 549"/>
              <a:gd name="T48" fmla="*/ 179 w 781"/>
              <a:gd name="T49" fmla="*/ 42 h 549"/>
              <a:gd name="T50" fmla="*/ 150 w 781"/>
              <a:gd name="T51" fmla="*/ 41 h 549"/>
              <a:gd name="T52" fmla="*/ 146 w 781"/>
              <a:gd name="T53" fmla="*/ 47 h 549"/>
              <a:gd name="T54" fmla="*/ 121 w 781"/>
              <a:gd name="T55" fmla="*/ 58 h 549"/>
              <a:gd name="T56" fmla="*/ 116 w 781"/>
              <a:gd name="T57" fmla="*/ 50 h 549"/>
              <a:gd name="T58" fmla="*/ 105 w 781"/>
              <a:gd name="T59" fmla="*/ 45 h 549"/>
              <a:gd name="T60" fmla="*/ 102 w 781"/>
              <a:gd name="T61" fmla="*/ 41 h 549"/>
              <a:gd name="T62" fmla="*/ 97 w 781"/>
              <a:gd name="T63" fmla="*/ 42 h 549"/>
              <a:gd name="T64" fmla="*/ 85 w 781"/>
              <a:gd name="T65" fmla="*/ 41 h 549"/>
              <a:gd name="T66" fmla="*/ 81 w 781"/>
              <a:gd name="T67" fmla="*/ 37 h 549"/>
              <a:gd name="T68" fmla="*/ 62 w 781"/>
              <a:gd name="T69" fmla="*/ 41 h 549"/>
              <a:gd name="T70" fmla="*/ 58 w 781"/>
              <a:gd name="T71" fmla="*/ 37 h 549"/>
              <a:gd name="T72" fmla="*/ 50 w 781"/>
              <a:gd name="T73" fmla="*/ 42 h 549"/>
              <a:gd name="T74" fmla="*/ 38 w 781"/>
              <a:gd name="T75" fmla="*/ 41 h 549"/>
              <a:gd name="T76" fmla="*/ 31 w 781"/>
              <a:gd name="T77" fmla="*/ 49 h 549"/>
              <a:gd name="T78" fmla="*/ 22 w 781"/>
              <a:gd name="T79" fmla="*/ 49 h 549"/>
              <a:gd name="T80" fmla="*/ 24 w 781"/>
              <a:gd name="T81" fmla="*/ 42 h 549"/>
              <a:gd name="T82" fmla="*/ 19 w 781"/>
              <a:gd name="T83" fmla="*/ 35 h 549"/>
              <a:gd name="T84" fmla="*/ 17 w 781"/>
              <a:gd name="T85" fmla="*/ 42 h 549"/>
              <a:gd name="T86" fmla="*/ 3 w 781"/>
              <a:gd name="T87" fmla="*/ 45 h 549"/>
              <a:gd name="T88" fmla="*/ 0 w 781"/>
              <a:gd name="T89" fmla="*/ 25 h 549"/>
              <a:gd name="T90" fmla="*/ 123 w 781"/>
              <a:gd name="T91" fmla="*/ 9 h 549"/>
              <a:gd name="T92" fmla="*/ 127 w 781"/>
              <a:gd name="T93" fmla="*/ 18 h 549"/>
              <a:gd name="T94" fmla="*/ 226 w 781"/>
              <a:gd name="T95" fmla="*/ 7 h 549"/>
              <a:gd name="T96" fmla="*/ 231 w 781"/>
              <a:gd name="T97" fmla="*/ 12 h 549"/>
              <a:gd name="T98" fmla="*/ 234 w 781"/>
              <a:gd name="T99" fmla="*/ 12 h 549"/>
              <a:gd name="T100" fmla="*/ 236 w 781"/>
              <a:gd name="T101" fmla="*/ 0 h 549"/>
              <a:gd name="T102" fmla="*/ 243 w 781"/>
              <a:gd name="T103" fmla="*/ 3 h 549"/>
              <a:gd name="T104" fmla="*/ 252 w 781"/>
              <a:gd name="T105" fmla="*/ 6 h 54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781" h="549">
                <a:moveTo>
                  <a:pt x="584" y="16"/>
                </a:moveTo>
                <a:lnTo>
                  <a:pt x="600" y="76"/>
                </a:lnTo>
                <a:lnTo>
                  <a:pt x="668" y="176"/>
                </a:lnTo>
                <a:lnTo>
                  <a:pt x="696" y="176"/>
                </a:lnTo>
                <a:lnTo>
                  <a:pt x="700" y="232"/>
                </a:lnTo>
                <a:lnTo>
                  <a:pt x="756" y="328"/>
                </a:lnTo>
                <a:lnTo>
                  <a:pt x="768" y="412"/>
                </a:lnTo>
                <a:lnTo>
                  <a:pt x="780" y="468"/>
                </a:lnTo>
                <a:lnTo>
                  <a:pt x="768" y="492"/>
                </a:lnTo>
                <a:lnTo>
                  <a:pt x="748" y="544"/>
                </a:lnTo>
                <a:lnTo>
                  <a:pt x="732" y="536"/>
                </a:lnTo>
                <a:lnTo>
                  <a:pt x="708" y="548"/>
                </a:lnTo>
                <a:lnTo>
                  <a:pt x="688" y="516"/>
                </a:lnTo>
                <a:lnTo>
                  <a:pt x="624" y="468"/>
                </a:lnTo>
                <a:lnTo>
                  <a:pt x="604" y="412"/>
                </a:lnTo>
                <a:lnTo>
                  <a:pt x="572" y="396"/>
                </a:lnTo>
                <a:lnTo>
                  <a:pt x="540" y="364"/>
                </a:lnTo>
                <a:lnTo>
                  <a:pt x="524" y="304"/>
                </a:lnTo>
                <a:lnTo>
                  <a:pt x="508" y="304"/>
                </a:lnTo>
                <a:lnTo>
                  <a:pt x="500" y="272"/>
                </a:lnTo>
                <a:lnTo>
                  <a:pt x="504" y="236"/>
                </a:lnTo>
                <a:lnTo>
                  <a:pt x="496" y="172"/>
                </a:lnTo>
                <a:lnTo>
                  <a:pt x="460" y="144"/>
                </a:lnTo>
                <a:lnTo>
                  <a:pt x="428" y="144"/>
                </a:lnTo>
                <a:lnTo>
                  <a:pt x="416" y="116"/>
                </a:lnTo>
                <a:lnTo>
                  <a:pt x="348" y="112"/>
                </a:lnTo>
                <a:lnTo>
                  <a:pt x="340" y="128"/>
                </a:lnTo>
                <a:lnTo>
                  <a:pt x="280" y="156"/>
                </a:lnTo>
                <a:lnTo>
                  <a:pt x="268" y="136"/>
                </a:lnTo>
                <a:lnTo>
                  <a:pt x="244" y="124"/>
                </a:lnTo>
                <a:lnTo>
                  <a:pt x="236" y="112"/>
                </a:lnTo>
                <a:lnTo>
                  <a:pt x="224" y="116"/>
                </a:lnTo>
                <a:lnTo>
                  <a:pt x="196" y="112"/>
                </a:lnTo>
                <a:lnTo>
                  <a:pt x="188" y="100"/>
                </a:lnTo>
                <a:lnTo>
                  <a:pt x="144" y="112"/>
                </a:lnTo>
                <a:lnTo>
                  <a:pt x="136" y="100"/>
                </a:lnTo>
                <a:lnTo>
                  <a:pt x="116" y="116"/>
                </a:lnTo>
                <a:lnTo>
                  <a:pt x="88" y="112"/>
                </a:lnTo>
                <a:lnTo>
                  <a:pt x="72" y="132"/>
                </a:lnTo>
                <a:lnTo>
                  <a:pt x="52" y="132"/>
                </a:lnTo>
                <a:lnTo>
                  <a:pt x="56" y="116"/>
                </a:lnTo>
                <a:lnTo>
                  <a:pt x="44" y="96"/>
                </a:lnTo>
                <a:lnTo>
                  <a:pt x="40" y="116"/>
                </a:lnTo>
                <a:lnTo>
                  <a:pt x="8" y="124"/>
                </a:lnTo>
                <a:lnTo>
                  <a:pt x="0" y="68"/>
                </a:lnTo>
                <a:lnTo>
                  <a:pt x="284" y="24"/>
                </a:lnTo>
                <a:lnTo>
                  <a:pt x="296" y="48"/>
                </a:lnTo>
                <a:lnTo>
                  <a:pt x="524" y="20"/>
                </a:lnTo>
                <a:lnTo>
                  <a:pt x="536" y="32"/>
                </a:lnTo>
                <a:lnTo>
                  <a:pt x="544" y="32"/>
                </a:lnTo>
                <a:lnTo>
                  <a:pt x="548" y="0"/>
                </a:lnTo>
                <a:lnTo>
                  <a:pt x="564" y="8"/>
                </a:lnTo>
                <a:lnTo>
                  <a:pt x="584" y="16"/>
                </a:lnTo>
              </a:path>
            </a:pathLst>
          </a:custGeom>
          <a:solidFill>
            <a:srgbClr val="002426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r>
              <a:rPr lang="en-US" sz="11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9</a:t>
            </a:r>
          </a:p>
        </p:txBody>
      </p:sp>
      <p:sp>
        <p:nvSpPr>
          <p:cNvPr id="39" name="Freeform 97"/>
          <p:cNvSpPr>
            <a:spLocks noChangeAspect="1"/>
          </p:cNvSpPr>
          <p:nvPr/>
        </p:nvSpPr>
        <p:spPr bwMode="auto">
          <a:xfrm>
            <a:off x="4070292" y="2483844"/>
            <a:ext cx="1098564" cy="565884"/>
          </a:xfrm>
          <a:custGeom>
            <a:avLst/>
            <a:gdLst>
              <a:gd name="T0" fmla="*/ 3 w 634"/>
              <a:gd name="T1" fmla="*/ 0 h 317"/>
              <a:gd name="T2" fmla="*/ 65 w 634"/>
              <a:gd name="T3" fmla="*/ 3 h 317"/>
              <a:gd name="T4" fmla="*/ 169 w 634"/>
              <a:gd name="T5" fmla="*/ 3 h 317"/>
              <a:gd name="T6" fmla="*/ 186 w 634"/>
              <a:gd name="T7" fmla="*/ 9 h 317"/>
              <a:gd name="T8" fmla="*/ 200 w 634"/>
              <a:gd name="T9" fmla="*/ 10 h 317"/>
              <a:gd name="T10" fmla="*/ 216 w 634"/>
              <a:gd name="T11" fmla="*/ 7 h 317"/>
              <a:gd name="T12" fmla="*/ 226 w 634"/>
              <a:gd name="T13" fmla="*/ 13 h 317"/>
              <a:gd name="T14" fmla="*/ 235 w 634"/>
              <a:gd name="T15" fmla="*/ 24 h 317"/>
              <a:gd name="T16" fmla="*/ 261 w 634"/>
              <a:gd name="T17" fmla="*/ 91 h 317"/>
              <a:gd name="T18" fmla="*/ 275 w 634"/>
              <a:gd name="T19" fmla="*/ 114 h 317"/>
              <a:gd name="T20" fmla="*/ 59 w 634"/>
              <a:gd name="T21" fmla="*/ 118 h 317"/>
              <a:gd name="T22" fmla="*/ 59 w 634"/>
              <a:gd name="T23" fmla="*/ 76 h 317"/>
              <a:gd name="T24" fmla="*/ 0 w 634"/>
              <a:gd name="T25" fmla="*/ 76 h 317"/>
              <a:gd name="T26" fmla="*/ 3 w 634"/>
              <a:gd name="T27" fmla="*/ 0 h 31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634" h="317">
                <a:moveTo>
                  <a:pt x="8" y="0"/>
                </a:moveTo>
                <a:lnTo>
                  <a:pt x="148" y="8"/>
                </a:lnTo>
                <a:lnTo>
                  <a:pt x="388" y="8"/>
                </a:lnTo>
                <a:lnTo>
                  <a:pt x="428" y="24"/>
                </a:lnTo>
                <a:lnTo>
                  <a:pt x="460" y="28"/>
                </a:lnTo>
                <a:lnTo>
                  <a:pt x="496" y="20"/>
                </a:lnTo>
                <a:lnTo>
                  <a:pt x="521" y="36"/>
                </a:lnTo>
                <a:lnTo>
                  <a:pt x="541" y="64"/>
                </a:lnTo>
                <a:lnTo>
                  <a:pt x="601" y="244"/>
                </a:lnTo>
                <a:lnTo>
                  <a:pt x="633" y="304"/>
                </a:lnTo>
                <a:lnTo>
                  <a:pt x="136" y="316"/>
                </a:lnTo>
                <a:lnTo>
                  <a:pt x="136" y="204"/>
                </a:lnTo>
                <a:lnTo>
                  <a:pt x="0" y="204"/>
                </a:lnTo>
                <a:lnTo>
                  <a:pt x="8" y="0"/>
                </a:lnTo>
              </a:path>
            </a:pathLst>
          </a:custGeom>
          <a:solidFill>
            <a:srgbClr val="A7D9C8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0" name="Freeform 98"/>
          <p:cNvSpPr>
            <a:spLocks noChangeAspect="1"/>
          </p:cNvSpPr>
          <p:nvPr/>
        </p:nvSpPr>
        <p:spPr bwMode="auto">
          <a:xfrm>
            <a:off x="4306824" y="3026395"/>
            <a:ext cx="1001322" cy="551299"/>
          </a:xfrm>
          <a:custGeom>
            <a:avLst/>
            <a:gdLst>
              <a:gd name="T0" fmla="*/ 0 w 578"/>
              <a:gd name="T1" fmla="*/ 4 h 313"/>
              <a:gd name="T2" fmla="*/ 0 w 578"/>
              <a:gd name="T3" fmla="*/ 114 h 313"/>
              <a:gd name="T4" fmla="*/ 167 w 578"/>
              <a:gd name="T5" fmla="*/ 114 h 313"/>
              <a:gd name="T6" fmla="*/ 250 w 578"/>
              <a:gd name="T7" fmla="*/ 106 h 313"/>
              <a:gd name="T8" fmla="*/ 239 w 578"/>
              <a:gd name="T9" fmla="*/ 29 h 313"/>
              <a:gd name="T10" fmla="*/ 230 w 578"/>
              <a:gd name="T11" fmla="*/ 16 h 313"/>
              <a:gd name="T12" fmla="*/ 228 w 578"/>
              <a:gd name="T13" fmla="*/ 7 h 313"/>
              <a:gd name="T14" fmla="*/ 220 w 578"/>
              <a:gd name="T15" fmla="*/ 7 h 313"/>
              <a:gd name="T16" fmla="*/ 216 w 578"/>
              <a:gd name="T17" fmla="*/ 0 h 313"/>
              <a:gd name="T18" fmla="*/ 0 w 578"/>
              <a:gd name="T19" fmla="*/ 4 h 31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78" h="313">
                <a:moveTo>
                  <a:pt x="0" y="12"/>
                </a:moveTo>
                <a:lnTo>
                  <a:pt x="0" y="312"/>
                </a:lnTo>
                <a:lnTo>
                  <a:pt x="385" y="312"/>
                </a:lnTo>
                <a:lnTo>
                  <a:pt x="577" y="292"/>
                </a:lnTo>
                <a:lnTo>
                  <a:pt x="549" y="80"/>
                </a:lnTo>
                <a:lnTo>
                  <a:pt x="529" y="44"/>
                </a:lnTo>
                <a:lnTo>
                  <a:pt x="525" y="20"/>
                </a:lnTo>
                <a:lnTo>
                  <a:pt x="505" y="20"/>
                </a:lnTo>
                <a:lnTo>
                  <a:pt x="497" y="0"/>
                </a:lnTo>
                <a:lnTo>
                  <a:pt x="0" y="12"/>
                </a:lnTo>
              </a:path>
            </a:pathLst>
          </a:custGeom>
          <a:solidFill>
            <a:srgbClr val="D9D9D9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Freeform 99"/>
          <p:cNvSpPr>
            <a:spLocks noChangeAspect="1"/>
          </p:cNvSpPr>
          <p:nvPr/>
        </p:nvSpPr>
        <p:spPr bwMode="auto">
          <a:xfrm>
            <a:off x="4990141" y="2346748"/>
            <a:ext cx="775302" cy="580468"/>
          </a:xfrm>
          <a:custGeom>
            <a:avLst/>
            <a:gdLst>
              <a:gd name="T0" fmla="*/ 5 w 449"/>
              <a:gd name="T1" fmla="*/ 9 h 329"/>
              <a:gd name="T2" fmla="*/ 160 w 449"/>
              <a:gd name="T3" fmla="*/ 0 h 329"/>
              <a:gd name="T4" fmla="*/ 166 w 449"/>
              <a:gd name="T5" fmla="*/ 3 h 329"/>
              <a:gd name="T6" fmla="*/ 162 w 449"/>
              <a:gd name="T7" fmla="*/ 21 h 329"/>
              <a:gd name="T8" fmla="*/ 170 w 449"/>
              <a:gd name="T9" fmla="*/ 29 h 329"/>
              <a:gd name="T10" fmla="*/ 185 w 449"/>
              <a:gd name="T11" fmla="*/ 36 h 329"/>
              <a:gd name="T12" fmla="*/ 193 w 449"/>
              <a:gd name="T13" fmla="*/ 45 h 329"/>
              <a:gd name="T14" fmla="*/ 193 w 449"/>
              <a:gd name="T15" fmla="*/ 59 h 329"/>
              <a:gd name="T16" fmla="*/ 188 w 449"/>
              <a:gd name="T17" fmla="*/ 67 h 329"/>
              <a:gd name="T18" fmla="*/ 174 w 449"/>
              <a:gd name="T19" fmla="*/ 70 h 329"/>
              <a:gd name="T20" fmla="*/ 176 w 449"/>
              <a:gd name="T21" fmla="*/ 85 h 329"/>
              <a:gd name="T22" fmla="*/ 170 w 449"/>
              <a:gd name="T23" fmla="*/ 97 h 329"/>
              <a:gd name="T24" fmla="*/ 170 w 449"/>
              <a:gd name="T25" fmla="*/ 120 h 329"/>
              <a:gd name="T26" fmla="*/ 157 w 449"/>
              <a:gd name="T27" fmla="*/ 108 h 329"/>
              <a:gd name="T28" fmla="*/ 31 w 449"/>
              <a:gd name="T29" fmla="*/ 119 h 329"/>
              <a:gd name="T30" fmla="*/ 5 w 449"/>
              <a:gd name="T31" fmla="*/ 53 h 329"/>
              <a:gd name="T32" fmla="*/ 5 w 449"/>
              <a:gd name="T33" fmla="*/ 22 h 329"/>
              <a:gd name="T34" fmla="*/ 0 w 449"/>
              <a:gd name="T35" fmla="*/ 18 h 329"/>
              <a:gd name="T36" fmla="*/ 5 w 449"/>
              <a:gd name="T37" fmla="*/ 9 h 32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49" h="329">
                <a:moveTo>
                  <a:pt x="12" y="24"/>
                </a:moveTo>
                <a:lnTo>
                  <a:pt x="372" y="0"/>
                </a:lnTo>
                <a:lnTo>
                  <a:pt x="384" y="8"/>
                </a:lnTo>
                <a:lnTo>
                  <a:pt x="376" y="56"/>
                </a:lnTo>
                <a:lnTo>
                  <a:pt x="392" y="80"/>
                </a:lnTo>
                <a:lnTo>
                  <a:pt x="428" y="100"/>
                </a:lnTo>
                <a:lnTo>
                  <a:pt x="448" y="124"/>
                </a:lnTo>
                <a:lnTo>
                  <a:pt x="448" y="160"/>
                </a:lnTo>
                <a:lnTo>
                  <a:pt x="436" y="184"/>
                </a:lnTo>
                <a:lnTo>
                  <a:pt x="404" y="192"/>
                </a:lnTo>
                <a:lnTo>
                  <a:pt x="408" y="232"/>
                </a:lnTo>
                <a:lnTo>
                  <a:pt x="392" y="264"/>
                </a:lnTo>
                <a:lnTo>
                  <a:pt x="392" y="328"/>
                </a:lnTo>
                <a:lnTo>
                  <a:pt x="364" y="296"/>
                </a:lnTo>
                <a:lnTo>
                  <a:pt x="72" y="324"/>
                </a:lnTo>
                <a:lnTo>
                  <a:pt x="12" y="144"/>
                </a:lnTo>
                <a:lnTo>
                  <a:pt x="12" y="60"/>
                </a:lnTo>
                <a:lnTo>
                  <a:pt x="0" y="48"/>
                </a:lnTo>
                <a:lnTo>
                  <a:pt x="12" y="24"/>
                </a:lnTo>
              </a:path>
            </a:pathLst>
          </a:custGeom>
          <a:solidFill>
            <a:srgbClr val="A7D9C8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2" name="Freeform 100"/>
          <p:cNvSpPr>
            <a:spLocks noChangeAspect="1"/>
          </p:cNvSpPr>
          <p:nvPr/>
        </p:nvSpPr>
        <p:spPr bwMode="auto">
          <a:xfrm>
            <a:off x="5113665" y="2868878"/>
            <a:ext cx="930362" cy="787570"/>
          </a:xfrm>
          <a:custGeom>
            <a:avLst/>
            <a:gdLst>
              <a:gd name="T0" fmla="*/ 52 w 537"/>
              <a:gd name="T1" fmla="*/ 158 h 445"/>
              <a:gd name="T2" fmla="*/ 115 w 537"/>
              <a:gd name="T3" fmla="*/ 155 h 445"/>
              <a:gd name="T4" fmla="*/ 204 w 537"/>
              <a:gd name="T5" fmla="*/ 147 h 445"/>
              <a:gd name="T6" fmla="*/ 198 w 537"/>
              <a:gd name="T7" fmla="*/ 163 h 445"/>
              <a:gd name="T8" fmla="*/ 216 w 537"/>
              <a:gd name="T9" fmla="*/ 163 h 445"/>
              <a:gd name="T10" fmla="*/ 219 w 537"/>
              <a:gd name="T11" fmla="*/ 147 h 445"/>
              <a:gd name="T12" fmla="*/ 231 w 537"/>
              <a:gd name="T13" fmla="*/ 143 h 445"/>
              <a:gd name="T14" fmla="*/ 233 w 537"/>
              <a:gd name="T15" fmla="*/ 137 h 445"/>
              <a:gd name="T16" fmla="*/ 226 w 537"/>
              <a:gd name="T17" fmla="*/ 132 h 445"/>
              <a:gd name="T18" fmla="*/ 223 w 537"/>
              <a:gd name="T19" fmla="*/ 128 h 445"/>
              <a:gd name="T20" fmla="*/ 214 w 537"/>
              <a:gd name="T21" fmla="*/ 124 h 445"/>
              <a:gd name="T22" fmla="*/ 205 w 537"/>
              <a:gd name="T23" fmla="*/ 109 h 445"/>
              <a:gd name="T24" fmla="*/ 185 w 537"/>
              <a:gd name="T25" fmla="*/ 91 h 445"/>
              <a:gd name="T26" fmla="*/ 188 w 537"/>
              <a:gd name="T27" fmla="*/ 65 h 445"/>
              <a:gd name="T28" fmla="*/ 167 w 537"/>
              <a:gd name="T29" fmla="*/ 55 h 445"/>
              <a:gd name="T30" fmla="*/ 151 w 537"/>
              <a:gd name="T31" fmla="*/ 38 h 445"/>
              <a:gd name="T32" fmla="*/ 139 w 537"/>
              <a:gd name="T33" fmla="*/ 12 h 445"/>
              <a:gd name="T34" fmla="*/ 127 w 537"/>
              <a:gd name="T35" fmla="*/ 0 h 445"/>
              <a:gd name="T36" fmla="*/ 0 w 537"/>
              <a:gd name="T37" fmla="*/ 10 h 445"/>
              <a:gd name="T38" fmla="*/ 14 w 537"/>
              <a:gd name="T39" fmla="*/ 32 h 445"/>
              <a:gd name="T40" fmla="*/ 17 w 537"/>
              <a:gd name="T41" fmla="*/ 40 h 445"/>
              <a:gd name="T42" fmla="*/ 26 w 537"/>
              <a:gd name="T43" fmla="*/ 40 h 445"/>
              <a:gd name="T44" fmla="*/ 28 w 537"/>
              <a:gd name="T45" fmla="*/ 49 h 445"/>
              <a:gd name="T46" fmla="*/ 36 w 537"/>
              <a:gd name="T47" fmla="*/ 62 h 445"/>
              <a:gd name="T48" fmla="*/ 49 w 537"/>
              <a:gd name="T49" fmla="*/ 140 h 445"/>
              <a:gd name="T50" fmla="*/ 52 w 537"/>
              <a:gd name="T51" fmla="*/ 158 h 445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37" h="445">
                <a:moveTo>
                  <a:pt x="120" y="428"/>
                </a:moveTo>
                <a:lnTo>
                  <a:pt x="264" y="420"/>
                </a:lnTo>
                <a:lnTo>
                  <a:pt x="468" y="400"/>
                </a:lnTo>
                <a:lnTo>
                  <a:pt x="456" y="444"/>
                </a:lnTo>
                <a:lnTo>
                  <a:pt x="496" y="444"/>
                </a:lnTo>
                <a:lnTo>
                  <a:pt x="504" y="400"/>
                </a:lnTo>
                <a:lnTo>
                  <a:pt x="532" y="388"/>
                </a:lnTo>
                <a:lnTo>
                  <a:pt x="536" y="372"/>
                </a:lnTo>
                <a:lnTo>
                  <a:pt x="520" y="360"/>
                </a:lnTo>
                <a:lnTo>
                  <a:pt x="512" y="348"/>
                </a:lnTo>
                <a:lnTo>
                  <a:pt x="492" y="336"/>
                </a:lnTo>
                <a:lnTo>
                  <a:pt x="472" y="296"/>
                </a:lnTo>
                <a:lnTo>
                  <a:pt x="424" y="248"/>
                </a:lnTo>
                <a:lnTo>
                  <a:pt x="432" y="176"/>
                </a:lnTo>
                <a:lnTo>
                  <a:pt x="384" y="148"/>
                </a:lnTo>
                <a:lnTo>
                  <a:pt x="348" y="104"/>
                </a:lnTo>
                <a:lnTo>
                  <a:pt x="320" y="32"/>
                </a:lnTo>
                <a:lnTo>
                  <a:pt x="292" y="0"/>
                </a:lnTo>
                <a:lnTo>
                  <a:pt x="0" y="28"/>
                </a:lnTo>
                <a:lnTo>
                  <a:pt x="32" y="88"/>
                </a:lnTo>
                <a:lnTo>
                  <a:pt x="40" y="108"/>
                </a:lnTo>
                <a:lnTo>
                  <a:pt x="60" y="108"/>
                </a:lnTo>
                <a:lnTo>
                  <a:pt x="64" y="132"/>
                </a:lnTo>
                <a:lnTo>
                  <a:pt x="84" y="168"/>
                </a:lnTo>
                <a:lnTo>
                  <a:pt x="112" y="380"/>
                </a:lnTo>
                <a:lnTo>
                  <a:pt x="120" y="428"/>
                </a:lnTo>
              </a:path>
            </a:pathLst>
          </a:custGeom>
          <a:solidFill>
            <a:srgbClr val="7CC6AD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43" name="Freeform 101"/>
          <p:cNvSpPr>
            <a:spLocks noChangeAspect="1"/>
          </p:cNvSpPr>
          <p:nvPr/>
        </p:nvSpPr>
        <p:spPr bwMode="auto">
          <a:xfrm>
            <a:off x="6120244" y="2539265"/>
            <a:ext cx="428387" cy="767152"/>
          </a:xfrm>
          <a:custGeom>
            <a:avLst/>
            <a:gdLst>
              <a:gd name="T0" fmla="*/ 0 w 245"/>
              <a:gd name="T1" fmla="*/ 15 h 433"/>
              <a:gd name="T2" fmla="*/ 18 w 245"/>
              <a:gd name="T3" fmla="*/ 100 h 433"/>
              <a:gd name="T4" fmla="*/ 14 w 245"/>
              <a:gd name="T5" fmla="*/ 111 h 433"/>
              <a:gd name="T6" fmla="*/ 23 w 245"/>
              <a:gd name="T7" fmla="*/ 120 h 433"/>
              <a:gd name="T8" fmla="*/ 9 w 245"/>
              <a:gd name="T9" fmla="*/ 159 h 433"/>
              <a:gd name="T10" fmla="*/ 19 w 245"/>
              <a:gd name="T11" fmla="*/ 152 h 433"/>
              <a:gd name="T12" fmla="*/ 62 w 245"/>
              <a:gd name="T13" fmla="*/ 148 h 433"/>
              <a:gd name="T14" fmla="*/ 64 w 245"/>
              <a:gd name="T15" fmla="*/ 137 h 433"/>
              <a:gd name="T16" fmla="*/ 76 w 245"/>
              <a:gd name="T17" fmla="*/ 145 h 433"/>
              <a:gd name="T18" fmla="*/ 85 w 245"/>
              <a:gd name="T19" fmla="*/ 128 h 433"/>
              <a:gd name="T20" fmla="*/ 94 w 245"/>
              <a:gd name="T21" fmla="*/ 115 h 433"/>
              <a:gd name="T22" fmla="*/ 108 w 245"/>
              <a:gd name="T23" fmla="*/ 103 h 433"/>
              <a:gd name="T24" fmla="*/ 85 w 245"/>
              <a:gd name="T25" fmla="*/ 0 h 433"/>
              <a:gd name="T26" fmla="*/ 30 w 245"/>
              <a:gd name="T27" fmla="*/ 4 h 433"/>
              <a:gd name="T28" fmla="*/ 23 w 245"/>
              <a:gd name="T29" fmla="*/ 10 h 433"/>
              <a:gd name="T30" fmla="*/ 11 w 245"/>
              <a:gd name="T31" fmla="*/ 15 h 433"/>
              <a:gd name="T32" fmla="*/ 0 w 245"/>
              <a:gd name="T33" fmla="*/ 15 h 4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45" h="433">
                <a:moveTo>
                  <a:pt x="0" y="40"/>
                </a:moveTo>
                <a:lnTo>
                  <a:pt x="40" y="272"/>
                </a:lnTo>
                <a:lnTo>
                  <a:pt x="32" y="300"/>
                </a:lnTo>
                <a:lnTo>
                  <a:pt x="52" y="324"/>
                </a:lnTo>
                <a:lnTo>
                  <a:pt x="20" y="432"/>
                </a:lnTo>
                <a:lnTo>
                  <a:pt x="44" y="412"/>
                </a:lnTo>
                <a:lnTo>
                  <a:pt x="140" y="400"/>
                </a:lnTo>
                <a:lnTo>
                  <a:pt x="144" y="372"/>
                </a:lnTo>
                <a:lnTo>
                  <a:pt x="172" y="392"/>
                </a:lnTo>
                <a:lnTo>
                  <a:pt x="192" y="348"/>
                </a:lnTo>
                <a:lnTo>
                  <a:pt x="212" y="312"/>
                </a:lnTo>
                <a:lnTo>
                  <a:pt x="244" y="280"/>
                </a:lnTo>
                <a:lnTo>
                  <a:pt x="192" y="0"/>
                </a:lnTo>
                <a:lnTo>
                  <a:pt x="68" y="12"/>
                </a:lnTo>
                <a:lnTo>
                  <a:pt x="52" y="28"/>
                </a:lnTo>
                <a:lnTo>
                  <a:pt x="24" y="40"/>
                </a:lnTo>
                <a:lnTo>
                  <a:pt x="0" y="40"/>
                </a:lnTo>
              </a:path>
            </a:pathLst>
          </a:custGeom>
          <a:solidFill>
            <a:srgbClr val="A7D9C8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4" name="Freeform 102"/>
          <p:cNvSpPr>
            <a:spLocks noChangeAspect="1"/>
          </p:cNvSpPr>
          <p:nvPr/>
        </p:nvSpPr>
        <p:spPr bwMode="auto">
          <a:xfrm>
            <a:off x="4107087" y="1381248"/>
            <a:ext cx="851519" cy="600887"/>
          </a:xfrm>
          <a:custGeom>
            <a:avLst/>
            <a:gdLst>
              <a:gd name="T0" fmla="*/ 5 w 494"/>
              <a:gd name="T1" fmla="*/ 1 h 341"/>
              <a:gd name="T2" fmla="*/ 0 w 494"/>
              <a:gd name="T3" fmla="*/ 123 h 341"/>
              <a:gd name="T4" fmla="*/ 144 w 494"/>
              <a:gd name="T5" fmla="*/ 124 h 341"/>
              <a:gd name="T6" fmla="*/ 212 w 494"/>
              <a:gd name="T7" fmla="*/ 120 h 341"/>
              <a:gd name="T8" fmla="*/ 207 w 494"/>
              <a:gd name="T9" fmla="*/ 70 h 341"/>
              <a:gd name="T10" fmla="*/ 196 w 494"/>
              <a:gd name="T11" fmla="*/ 45 h 341"/>
              <a:gd name="T12" fmla="*/ 186 w 494"/>
              <a:gd name="T13" fmla="*/ 0 h 341"/>
              <a:gd name="T14" fmla="*/ 103 w 494"/>
              <a:gd name="T15" fmla="*/ 1 h 341"/>
              <a:gd name="T16" fmla="*/ 5 w 494"/>
              <a:gd name="T17" fmla="*/ 1 h 34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94" h="341">
                <a:moveTo>
                  <a:pt x="12" y="4"/>
                </a:moveTo>
                <a:lnTo>
                  <a:pt x="0" y="336"/>
                </a:lnTo>
                <a:lnTo>
                  <a:pt x="336" y="340"/>
                </a:lnTo>
                <a:lnTo>
                  <a:pt x="493" y="328"/>
                </a:lnTo>
                <a:lnTo>
                  <a:pt x="480" y="192"/>
                </a:lnTo>
                <a:lnTo>
                  <a:pt x="456" y="124"/>
                </a:lnTo>
                <a:lnTo>
                  <a:pt x="432" y="0"/>
                </a:lnTo>
                <a:lnTo>
                  <a:pt x="240" y="4"/>
                </a:lnTo>
                <a:lnTo>
                  <a:pt x="12" y="4"/>
                </a:lnTo>
              </a:path>
            </a:pathLst>
          </a:custGeom>
          <a:solidFill>
            <a:srgbClr val="D9D9D9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Freeform 103"/>
          <p:cNvSpPr>
            <a:spLocks noChangeAspect="1"/>
          </p:cNvSpPr>
          <p:nvPr/>
        </p:nvSpPr>
        <p:spPr bwMode="auto">
          <a:xfrm>
            <a:off x="4086060" y="1958797"/>
            <a:ext cx="925106" cy="641723"/>
          </a:xfrm>
          <a:custGeom>
            <a:avLst/>
            <a:gdLst>
              <a:gd name="T0" fmla="*/ 5 w 534"/>
              <a:gd name="T1" fmla="*/ 3 h 362"/>
              <a:gd name="T2" fmla="*/ 151 w 534"/>
              <a:gd name="T3" fmla="*/ 4 h 362"/>
              <a:gd name="T4" fmla="*/ 220 w 534"/>
              <a:gd name="T5" fmla="*/ 0 h 362"/>
              <a:gd name="T6" fmla="*/ 212 w 534"/>
              <a:gd name="T7" fmla="*/ 13 h 362"/>
              <a:gd name="T8" fmla="*/ 221 w 534"/>
              <a:gd name="T9" fmla="*/ 24 h 362"/>
              <a:gd name="T10" fmla="*/ 231 w 534"/>
              <a:gd name="T11" fmla="*/ 89 h 362"/>
              <a:gd name="T12" fmla="*/ 226 w 534"/>
              <a:gd name="T13" fmla="*/ 98 h 362"/>
              <a:gd name="T14" fmla="*/ 231 w 534"/>
              <a:gd name="T15" fmla="*/ 102 h 362"/>
              <a:gd name="T16" fmla="*/ 231 w 534"/>
              <a:gd name="T17" fmla="*/ 133 h 362"/>
              <a:gd name="T18" fmla="*/ 223 w 534"/>
              <a:gd name="T19" fmla="*/ 123 h 362"/>
              <a:gd name="T20" fmla="*/ 212 w 534"/>
              <a:gd name="T21" fmla="*/ 117 h 362"/>
              <a:gd name="T22" fmla="*/ 196 w 534"/>
              <a:gd name="T23" fmla="*/ 120 h 362"/>
              <a:gd name="T24" fmla="*/ 183 w 534"/>
              <a:gd name="T25" fmla="*/ 119 h 362"/>
              <a:gd name="T26" fmla="*/ 165 w 534"/>
              <a:gd name="T27" fmla="*/ 112 h 362"/>
              <a:gd name="T28" fmla="*/ 61 w 534"/>
              <a:gd name="T29" fmla="*/ 112 h 362"/>
              <a:gd name="T30" fmla="*/ 0 w 534"/>
              <a:gd name="T31" fmla="*/ 109 h 362"/>
              <a:gd name="T32" fmla="*/ 2 w 534"/>
              <a:gd name="T33" fmla="*/ 36 h 362"/>
              <a:gd name="T34" fmla="*/ 5 w 534"/>
              <a:gd name="T35" fmla="*/ 3 h 36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534" h="362">
                <a:moveTo>
                  <a:pt x="12" y="8"/>
                </a:moveTo>
                <a:lnTo>
                  <a:pt x="348" y="12"/>
                </a:lnTo>
                <a:lnTo>
                  <a:pt x="505" y="0"/>
                </a:lnTo>
                <a:lnTo>
                  <a:pt x="488" y="36"/>
                </a:lnTo>
                <a:lnTo>
                  <a:pt x="509" y="64"/>
                </a:lnTo>
                <a:lnTo>
                  <a:pt x="533" y="241"/>
                </a:lnTo>
                <a:lnTo>
                  <a:pt x="521" y="265"/>
                </a:lnTo>
                <a:lnTo>
                  <a:pt x="533" y="277"/>
                </a:lnTo>
                <a:lnTo>
                  <a:pt x="533" y="361"/>
                </a:lnTo>
                <a:lnTo>
                  <a:pt x="513" y="333"/>
                </a:lnTo>
                <a:lnTo>
                  <a:pt x="488" y="317"/>
                </a:lnTo>
                <a:lnTo>
                  <a:pt x="452" y="325"/>
                </a:lnTo>
                <a:lnTo>
                  <a:pt x="420" y="321"/>
                </a:lnTo>
                <a:lnTo>
                  <a:pt x="380" y="305"/>
                </a:lnTo>
                <a:lnTo>
                  <a:pt x="140" y="305"/>
                </a:lnTo>
                <a:lnTo>
                  <a:pt x="0" y="297"/>
                </a:lnTo>
                <a:lnTo>
                  <a:pt x="4" y="97"/>
                </a:lnTo>
                <a:lnTo>
                  <a:pt x="12" y="8"/>
                </a:lnTo>
              </a:path>
            </a:pathLst>
          </a:custGeom>
          <a:solidFill>
            <a:schemeClr val="bg1">
              <a:lumMod val="85000"/>
            </a:schemeClr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Freeform 104"/>
          <p:cNvSpPr>
            <a:spLocks noChangeAspect="1"/>
          </p:cNvSpPr>
          <p:nvPr/>
        </p:nvSpPr>
        <p:spPr bwMode="auto">
          <a:xfrm>
            <a:off x="4853477" y="1264568"/>
            <a:ext cx="911965" cy="1125934"/>
          </a:xfrm>
          <a:custGeom>
            <a:avLst/>
            <a:gdLst>
              <a:gd name="T0" fmla="*/ 228 w 526"/>
              <a:gd name="T1" fmla="*/ 51 h 638"/>
              <a:gd name="T2" fmla="*/ 211 w 526"/>
              <a:gd name="T3" fmla="*/ 67 h 638"/>
              <a:gd name="T4" fmla="*/ 189 w 526"/>
              <a:gd name="T5" fmla="*/ 77 h 638"/>
              <a:gd name="T6" fmla="*/ 160 w 526"/>
              <a:gd name="T7" fmla="*/ 107 h 638"/>
              <a:gd name="T8" fmla="*/ 154 w 526"/>
              <a:gd name="T9" fmla="*/ 117 h 638"/>
              <a:gd name="T10" fmla="*/ 150 w 526"/>
              <a:gd name="T11" fmla="*/ 132 h 638"/>
              <a:gd name="T12" fmla="*/ 140 w 526"/>
              <a:gd name="T13" fmla="*/ 136 h 638"/>
              <a:gd name="T14" fmla="*/ 150 w 526"/>
              <a:gd name="T15" fmla="*/ 140 h 638"/>
              <a:gd name="T16" fmla="*/ 136 w 526"/>
              <a:gd name="T17" fmla="*/ 140 h 638"/>
              <a:gd name="T18" fmla="*/ 145 w 526"/>
              <a:gd name="T19" fmla="*/ 145 h 638"/>
              <a:gd name="T20" fmla="*/ 141 w 526"/>
              <a:gd name="T21" fmla="*/ 154 h 638"/>
              <a:gd name="T22" fmla="*/ 146 w 526"/>
              <a:gd name="T23" fmla="*/ 178 h 638"/>
              <a:gd name="T24" fmla="*/ 140 w 526"/>
              <a:gd name="T25" fmla="*/ 188 h 638"/>
              <a:gd name="T26" fmla="*/ 160 w 526"/>
              <a:gd name="T27" fmla="*/ 194 h 638"/>
              <a:gd name="T28" fmla="*/ 178 w 526"/>
              <a:gd name="T29" fmla="*/ 205 h 638"/>
              <a:gd name="T30" fmla="*/ 192 w 526"/>
              <a:gd name="T31" fmla="*/ 211 h 638"/>
              <a:gd name="T32" fmla="*/ 195 w 526"/>
              <a:gd name="T33" fmla="*/ 224 h 638"/>
              <a:gd name="T34" fmla="*/ 39 w 526"/>
              <a:gd name="T35" fmla="*/ 233 h 638"/>
              <a:gd name="T36" fmla="*/ 28 w 526"/>
              <a:gd name="T37" fmla="*/ 168 h 638"/>
              <a:gd name="T38" fmla="*/ 19 w 526"/>
              <a:gd name="T39" fmla="*/ 158 h 638"/>
              <a:gd name="T40" fmla="*/ 26 w 526"/>
              <a:gd name="T41" fmla="*/ 145 h 638"/>
              <a:gd name="T42" fmla="*/ 21 w 526"/>
              <a:gd name="T43" fmla="*/ 95 h 638"/>
              <a:gd name="T44" fmla="*/ 11 w 526"/>
              <a:gd name="T45" fmla="*/ 70 h 638"/>
              <a:gd name="T46" fmla="*/ 0 w 526"/>
              <a:gd name="T47" fmla="*/ 25 h 638"/>
              <a:gd name="T48" fmla="*/ 61 w 526"/>
              <a:gd name="T49" fmla="*/ 19 h 638"/>
              <a:gd name="T50" fmla="*/ 79 w 526"/>
              <a:gd name="T51" fmla="*/ 0 h 638"/>
              <a:gd name="T52" fmla="*/ 89 w 526"/>
              <a:gd name="T53" fmla="*/ 6 h 638"/>
              <a:gd name="T54" fmla="*/ 84 w 526"/>
              <a:gd name="T55" fmla="*/ 15 h 638"/>
              <a:gd name="T56" fmla="*/ 94 w 526"/>
              <a:gd name="T57" fmla="*/ 19 h 638"/>
              <a:gd name="T58" fmla="*/ 89 w 526"/>
              <a:gd name="T59" fmla="*/ 29 h 638"/>
              <a:gd name="T60" fmla="*/ 108 w 526"/>
              <a:gd name="T61" fmla="*/ 37 h 638"/>
              <a:gd name="T62" fmla="*/ 127 w 526"/>
              <a:gd name="T63" fmla="*/ 32 h 638"/>
              <a:gd name="T64" fmla="*/ 187 w 526"/>
              <a:gd name="T65" fmla="*/ 51 h 638"/>
              <a:gd name="T66" fmla="*/ 228 w 526"/>
              <a:gd name="T67" fmla="*/ 51 h 63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26" h="638">
                <a:moveTo>
                  <a:pt x="525" y="140"/>
                </a:moveTo>
                <a:lnTo>
                  <a:pt x="485" y="184"/>
                </a:lnTo>
                <a:lnTo>
                  <a:pt x="433" y="212"/>
                </a:lnTo>
                <a:lnTo>
                  <a:pt x="369" y="292"/>
                </a:lnTo>
                <a:lnTo>
                  <a:pt x="353" y="320"/>
                </a:lnTo>
                <a:lnTo>
                  <a:pt x="345" y="360"/>
                </a:lnTo>
                <a:lnTo>
                  <a:pt x="321" y="372"/>
                </a:lnTo>
                <a:lnTo>
                  <a:pt x="345" y="384"/>
                </a:lnTo>
                <a:lnTo>
                  <a:pt x="313" y="384"/>
                </a:lnTo>
                <a:lnTo>
                  <a:pt x="333" y="396"/>
                </a:lnTo>
                <a:lnTo>
                  <a:pt x="325" y="420"/>
                </a:lnTo>
                <a:lnTo>
                  <a:pt x="337" y="488"/>
                </a:lnTo>
                <a:lnTo>
                  <a:pt x="321" y="513"/>
                </a:lnTo>
                <a:lnTo>
                  <a:pt x="369" y="529"/>
                </a:lnTo>
                <a:lnTo>
                  <a:pt x="409" y="561"/>
                </a:lnTo>
                <a:lnTo>
                  <a:pt x="441" y="577"/>
                </a:lnTo>
                <a:lnTo>
                  <a:pt x="449" y="613"/>
                </a:lnTo>
                <a:lnTo>
                  <a:pt x="89" y="637"/>
                </a:lnTo>
                <a:lnTo>
                  <a:pt x="65" y="460"/>
                </a:lnTo>
                <a:lnTo>
                  <a:pt x="44" y="432"/>
                </a:lnTo>
                <a:lnTo>
                  <a:pt x="61" y="396"/>
                </a:lnTo>
                <a:lnTo>
                  <a:pt x="48" y="260"/>
                </a:lnTo>
                <a:lnTo>
                  <a:pt x="24" y="192"/>
                </a:lnTo>
                <a:lnTo>
                  <a:pt x="0" y="68"/>
                </a:lnTo>
                <a:lnTo>
                  <a:pt x="141" y="52"/>
                </a:lnTo>
                <a:lnTo>
                  <a:pt x="181" y="0"/>
                </a:lnTo>
                <a:lnTo>
                  <a:pt x="205" y="16"/>
                </a:lnTo>
                <a:lnTo>
                  <a:pt x="193" y="40"/>
                </a:lnTo>
                <a:lnTo>
                  <a:pt x="217" y="52"/>
                </a:lnTo>
                <a:lnTo>
                  <a:pt x="205" y="80"/>
                </a:lnTo>
                <a:lnTo>
                  <a:pt x="249" y="100"/>
                </a:lnTo>
                <a:lnTo>
                  <a:pt x="293" y="88"/>
                </a:lnTo>
                <a:lnTo>
                  <a:pt x="429" y="140"/>
                </a:lnTo>
                <a:lnTo>
                  <a:pt x="525" y="140"/>
                </a:lnTo>
              </a:path>
            </a:pathLst>
          </a:custGeom>
          <a:solidFill>
            <a:srgbClr val="D9D9D9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47" name="Freeform 105"/>
          <p:cNvSpPr>
            <a:spLocks noChangeAspect="1"/>
          </p:cNvSpPr>
          <p:nvPr/>
        </p:nvSpPr>
        <p:spPr bwMode="auto">
          <a:xfrm>
            <a:off x="5397503" y="1742944"/>
            <a:ext cx="704343" cy="778820"/>
          </a:xfrm>
          <a:custGeom>
            <a:avLst/>
            <a:gdLst>
              <a:gd name="T0" fmla="*/ 73 w 405"/>
              <a:gd name="T1" fmla="*/ 11 h 442"/>
              <a:gd name="T2" fmla="*/ 58 w 405"/>
              <a:gd name="T3" fmla="*/ 11 h 442"/>
              <a:gd name="T4" fmla="*/ 60 w 405"/>
              <a:gd name="T5" fmla="*/ 0 h 442"/>
              <a:gd name="T6" fmla="*/ 24 w 405"/>
              <a:gd name="T7" fmla="*/ 7 h 442"/>
              <a:gd name="T8" fmla="*/ 17 w 405"/>
              <a:gd name="T9" fmla="*/ 18 h 442"/>
              <a:gd name="T10" fmla="*/ 14 w 405"/>
              <a:gd name="T11" fmla="*/ 32 h 442"/>
              <a:gd name="T12" fmla="*/ 3 w 405"/>
              <a:gd name="T13" fmla="*/ 36 h 442"/>
              <a:gd name="T14" fmla="*/ 14 w 405"/>
              <a:gd name="T15" fmla="*/ 41 h 442"/>
              <a:gd name="T16" fmla="*/ 0 w 405"/>
              <a:gd name="T17" fmla="*/ 41 h 442"/>
              <a:gd name="T18" fmla="*/ 9 w 405"/>
              <a:gd name="T19" fmla="*/ 45 h 442"/>
              <a:gd name="T20" fmla="*/ 5 w 405"/>
              <a:gd name="T21" fmla="*/ 54 h 442"/>
              <a:gd name="T22" fmla="*/ 11 w 405"/>
              <a:gd name="T23" fmla="*/ 79 h 442"/>
              <a:gd name="T24" fmla="*/ 3 w 405"/>
              <a:gd name="T25" fmla="*/ 88 h 442"/>
              <a:gd name="T26" fmla="*/ 24 w 405"/>
              <a:gd name="T27" fmla="*/ 94 h 442"/>
              <a:gd name="T28" fmla="*/ 42 w 405"/>
              <a:gd name="T29" fmla="*/ 106 h 442"/>
              <a:gd name="T30" fmla="*/ 56 w 405"/>
              <a:gd name="T31" fmla="*/ 111 h 442"/>
              <a:gd name="T32" fmla="*/ 60 w 405"/>
              <a:gd name="T33" fmla="*/ 124 h 442"/>
              <a:gd name="T34" fmla="*/ 65 w 405"/>
              <a:gd name="T35" fmla="*/ 127 h 442"/>
              <a:gd name="T36" fmla="*/ 62 w 405"/>
              <a:gd name="T37" fmla="*/ 145 h 442"/>
              <a:gd name="T38" fmla="*/ 68 w 405"/>
              <a:gd name="T39" fmla="*/ 153 h 442"/>
              <a:gd name="T40" fmla="*/ 84 w 405"/>
              <a:gd name="T41" fmla="*/ 161 h 442"/>
              <a:gd name="T42" fmla="*/ 171 w 405"/>
              <a:gd name="T43" fmla="*/ 146 h 442"/>
              <a:gd name="T44" fmla="*/ 166 w 405"/>
              <a:gd name="T45" fmla="*/ 126 h 442"/>
              <a:gd name="T46" fmla="*/ 177 w 405"/>
              <a:gd name="T47" fmla="*/ 50 h 442"/>
              <a:gd name="T48" fmla="*/ 156 w 405"/>
              <a:gd name="T49" fmla="*/ 77 h 442"/>
              <a:gd name="T50" fmla="*/ 154 w 405"/>
              <a:gd name="T51" fmla="*/ 70 h 442"/>
              <a:gd name="T52" fmla="*/ 161 w 405"/>
              <a:gd name="T53" fmla="*/ 54 h 442"/>
              <a:gd name="T54" fmla="*/ 156 w 405"/>
              <a:gd name="T55" fmla="*/ 35 h 442"/>
              <a:gd name="T56" fmla="*/ 149 w 405"/>
              <a:gd name="T57" fmla="*/ 35 h 442"/>
              <a:gd name="T58" fmla="*/ 146 w 405"/>
              <a:gd name="T59" fmla="*/ 29 h 442"/>
              <a:gd name="T60" fmla="*/ 126 w 405"/>
              <a:gd name="T61" fmla="*/ 29 h 442"/>
              <a:gd name="T62" fmla="*/ 111 w 405"/>
              <a:gd name="T63" fmla="*/ 19 h 442"/>
              <a:gd name="T64" fmla="*/ 86 w 405"/>
              <a:gd name="T65" fmla="*/ 19 h 442"/>
              <a:gd name="T66" fmla="*/ 73 w 405"/>
              <a:gd name="T67" fmla="*/ 11 h 44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05" h="442">
                <a:moveTo>
                  <a:pt x="168" y="32"/>
                </a:moveTo>
                <a:lnTo>
                  <a:pt x="132" y="32"/>
                </a:lnTo>
                <a:lnTo>
                  <a:pt x="136" y="0"/>
                </a:lnTo>
                <a:lnTo>
                  <a:pt x="56" y="20"/>
                </a:lnTo>
                <a:lnTo>
                  <a:pt x="40" y="48"/>
                </a:lnTo>
                <a:lnTo>
                  <a:pt x="32" y="88"/>
                </a:lnTo>
                <a:lnTo>
                  <a:pt x="8" y="100"/>
                </a:lnTo>
                <a:lnTo>
                  <a:pt x="32" y="112"/>
                </a:lnTo>
                <a:lnTo>
                  <a:pt x="0" y="112"/>
                </a:lnTo>
                <a:lnTo>
                  <a:pt x="20" y="124"/>
                </a:lnTo>
                <a:lnTo>
                  <a:pt x="12" y="148"/>
                </a:lnTo>
                <a:lnTo>
                  <a:pt x="24" y="216"/>
                </a:lnTo>
                <a:lnTo>
                  <a:pt x="8" y="241"/>
                </a:lnTo>
                <a:lnTo>
                  <a:pt x="56" y="257"/>
                </a:lnTo>
                <a:lnTo>
                  <a:pt x="96" y="289"/>
                </a:lnTo>
                <a:lnTo>
                  <a:pt x="128" y="305"/>
                </a:lnTo>
                <a:lnTo>
                  <a:pt x="136" y="341"/>
                </a:lnTo>
                <a:lnTo>
                  <a:pt x="148" y="349"/>
                </a:lnTo>
                <a:lnTo>
                  <a:pt x="140" y="397"/>
                </a:lnTo>
                <a:lnTo>
                  <a:pt x="156" y="421"/>
                </a:lnTo>
                <a:lnTo>
                  <a:pt x="192" y="441"/>
                </a:lnTo>
                <a:lnTo>
                  <a:pt x="392" y="401"/>
                </a:lnTo>
                <a:lnTo>
                  <a:pt x="380" y="345"/>
                </a:lnTo>
                <a:lnTo>
                  <a:pt x="404" y="136"/>
                </a:lnTo>
                <a:lnTo>
                  <a:pt x="356" y="212"/>
                </a:lnTo>
                <a:lnTo>
                  <a:pt x="352" y="192"/>
                </a:lnTo>
                <a:lnTo>
                  <a:pt x="368" y="148"/>
                </a:lnTo>
                <a:lnTo>
                  <a:pt x="356" y="96"/>
                </a:lnTo>
                <a:lnTo>
                  <a:pt x="340" y="96"/>
                </a:lnTo>
                <a:lnTo>
                  <a:pt x="332" y="80"/>
                </a:lnTo>
                <a:lnTo>
                  <a:pt x="288" y="80"/>
                </a:lnTo>
                <a:lnTo>
                  <a:pt x="252" y="52"/>
                </a:lnTo>
                <a:lnTo>
                  <a:pt x="196" y="52"/>
                </a:lnTo>
                <a:lnTo>
                  <a:pt x="168" y="32"/>
                </a:lnTo>
              </a:path>
            </a:pathLst>
          </a:custGeom>
          <a:solidFill>
            <a:srgbClr val="7CC6AD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48" name="Freeform 106"/>
          <p:cNvSpPr>
            <a:spLocks noChangeAspect="1"/>
          </p:cNvSpPr>
          <p:nvPr/>
        </p:nvSpPr>
        <p:spPr bwMode="auto">
          <a:xfrm>
            <a:off x="6459275" y="2364249"/>
            <a:ext cx="591332" cy="697146"/>
          </a:xfrm>
          <a:custGeom>
            <a:avLst/>
            <a:gdLst>
              <a:gd name="T0" fmla="*/ 49 w 341"/>
              <a:gd name="T1" fmla="*/ 134 h 393"/>
              <a:gd name="T2" fmla="*/ 61 w 341"/>
              <a:gd name="T3" fmla="*/ 142 h 393"/>
              <a:gd name="T4" fmla="*/ 71 w 341"/>
              <a:gd name="T5" fmla="*/ 136 h 393"/>
              <a:gd name="T6" fmla="*/ 80 w 341"/>
              <a:gd name="T7" fmla="*/ 140 h 393"/>
              <a:gd name="T8" fmla="*/ 84 w 341"/>
              <a:gd name="T9" fmla="*/ 134 h 393"/>
              <a:gd name="T10" fmla="*/ 90 w 341"/>
              <a:gd name="T11" fmla="*/ 134 h 393"/>
              <a:gd name="T12" fmla="*/ 103 w 341"/>
              <a:gd name="T13" fmla="*/ 145 h 393"/>
              <a:gd name="T14" fmla="*/ 110 w 341"/>
              <a:gd name="T15" fmla="*/ 140 h 393"/>
              <a:gd name="T16" fmla="*/ 113 w 341"/>
              <a:gd name="T17" fmla="*/ 134 h 393"/>
              <a:gd name="T18" fmla="*/ 113 w 341"/>
              <a:gd name="T19" fmla="*/ 127 h 393"/>
              <a:gd name="T20" fmla="*/ 118 w 341"/>
              <a:gd name="T21" fmla="*/ 119 h 393"/>
              <a:gd name="T22" fmla="*/ 123 w 341"/>
              <a:gd name="T23" fmla="*/ 117 h 393"/>
              <a:gd name="T24" fmla="*/ 125 w 341"/>
              <a:gd name="T25" fmla="*/ 108 h 393"/>
              <a:gd name="T26" fmla="*/ 129 w 341"/>
              <a:gd name="T27" fmla="*/ 100 h 393"/>
              <a:gd name="T28" fmla="*/ 133 w 341"/>
              <a:gd name="T29" fmla="*/ 96 h 393"/>
              <a:gd name="T30" fmla="*/ 133 w 341"/>
              <a:gd name="T31" fmla="*/ 99 h 393"/>
              <a:gd name="T32" fmla="*/ 139 w 341"/>
              <a:gd name="T33" fmla="*/ 92 h 393"/>
              <a:gd name="T34" fmla="*/ 145 w 341"/>
              <a:gd name="T35" fmla="*/ 80 h 393"/>
              <a:gd name="T36" fmla="*/ 145 w 341"/>
              <a:gd name="T37" fmla="*/ 64 h 393"/>
              <a:gd name="T38" fmla="*/ 148 w 341"/>
              <a:gd name="T39" fmla="*/ 55 h 393"/>
              <a:gd name="T40" fmla="*/ 134 w 341"/>
              <a:gd name="T41" fmla="*/ 0 h 393"/>
              <a:gd name="T42" fmla="*/ 110 w 341"/>
              <a:gd name="T43" fmla="*/ 18 h 393"/>
              <a:gd name="T44" fmla="*/ 96 w 341"/>
              <a:gd name="T45" fmla="*/ 30 h 393"/>
              <a:gd name="T46" fmla="*/ 84 w 341"/>
              <a:gd name="T47" fmla="*/ 34 h 393"/>
              <a:gd name="T48" fmla="*/ 73 w 341"/>
              <a:gd name="T49" fmla="*/ 34 h 393"/>
              <a:gd name="T50" fmla="*/ 66 w 341"/>
              <a:gd name="T51" fmla="*/ 30 h 393"/>
              <a:gd name="T52" fmla="*/ 55 w 341"/>
              <a:gd name="T53" fmla="*/ 31 h 393"/>
              <a:gd name="T54" fmla="*/ 49 w 341"/>
              <a:gd name="T55" fmla="*/ 28 h 393"/>
              <a:gd name="T56" fmla="*/ 0 w 341"/>
              <a:gd name="T57" fmla="*/ 37 h 393"/>
              <a:gd name="T58" fmla="*/ 22 w 341"/>
              <a:gd name="T59" fmla="*/ 140 h 393"/>
              <a:gd name="T60" fmla="*/ 49 w 341"/>
              <a:gd name="T61" fmla="*/ 134 h 393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341" h="393">
                <a:moveTo>
                  <a:pt x="112" y="364"/>
                </a:moveTo>
                <a:lnTo>
                  <a:pt x="140" y="384"/>
                </a:lnTo>
                <a:lnTo>
                  <a:pt x="164" y="368"/>
                </a:lnTo>
                <a:lnTo>
                  <a:pt x="184" y="380"/>
                </a:lnTo>
                <a:lnTo>
                  <a:pt x="192" y="364"/>
                </a:lnTo>
                <a:lnTo>
                  <a:pt x="208" y="364"/>
                </a:lnTo>
                <a:lnTo>
                  <a:pt x="236" y="392"/>
                </a:lnTo>
                <a:lnTo>
                  <a:pt x="252" y="380"/>
                </a:lnTo>
                <a:lnTo>
                  <a:pt x="260" y="364"/>
                </a:lnTo>
                <a:lnTo>
                  <a:pt x="260" y="344"/>
                </a:lnTo>
                <a:lnTo>
                  <a:pt x="272" y="320"/>
                </a:lnTo>
                <a:lnTo>
                  <a:pt x="284" y="316"/>
                </a:lnTo>
                <a:lnTo>
                  <a:pt x="288" y="292"/>
                </a:lnTo>
                <a:lnTo>
                  <a:pt x="296" y="272"/>
                </a:lnTo>
                <a:lnTo>
                  <a:pt x="304" y="260"/>
                </a:lnTo>
                <a:lnTo>
                  <a:pt x="304" y="268"/>
                </a:lnTo>
                <a:lnTo>
                  <a:pt x="320" y="248"/>
                </a:lnTo>
                <a:lnTo>
                  <a:pt x="332" y="216"/>
                </a:lnTo>
                <a:lnTo>
                  <a:pt x="332" y="172"/>
                </a:lnTo>
                <a:lnTo>
                  <a:pt x="340" y="148"/>
                </a:lnTo>
                <a:lnTo>
                  <a:pt x="308" y="0"/>
                </a:lnTo>
                <a:lnTo>
                  <a:pt x="252" y="48"/>
                </a:lnTo>
                <a:lnTo>
                  <a:pt x="220" y="80"/>
                </a:lnTo>
                <a:lnTo>
                  <a:pt x="192" y="92"/>
                </a:lnTo>
                <a:lnTo>
                  <a:pt x="168" y="92"/>
                </a:lnTo>
                <a:lnTo>
                  <a:pt x="152" y="80"/>
                </a:lnTo>
                <a:lnTo>
                  <a:pt x="128" y="84"/>
                </a:lnTo>
                <a:lnTo>
                  <a:pt x="112" y="76"/>
                </a:lnTo>
                <a:lnTo>
                  <a:pt x="0" y="100"/>
                </a:lnTo>
                <a:lnTo>
                  <a:pt x="52" y="380"/>
                </a:lnTo>
                <a:lnTo>
                  <a:pt x="112" y="364"/>
                </a:lnTo>
              </a:path>
            </a:pathLst>
          </a:custGeom>
          <a:solidFill>
            <a:srgbClr val="0DA383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49" name="Freeform 107"/>
          <p:cNvSpPr>
            <a:spLocks noChangeAspect="1"/>
          </p:cNvSpPr>
          <p:nvPr/>
        </p:nvSpPr>
        <p:spPr bwMode="auto">
          <a:xfrm>
            <a:off x="7691873" y="1503757"/>
            <a:ext cx="212879" cy="487127"/>
          </a:xfrm>
          <a:custGeom>
            <a:avLst/>
            <a:gdLst>
              <a:gd name="T0" fmla="*/ 2 w 121"/>
              <a:gd name="T1" fmla="*/ 34 h 273"/>
              <a:gd name="T2" fmla="*/ 0 w 121"/>
              <a:gd name="T3" fmla="*/ 15 h 273"/>
              <a:gd name="T4" fmla="*/ 45 w 121"/>
              <a:gd name="T5" fmla="*/ 0 h 273"/>
              <a:gd name="T6" fmla="*/ 54 w 121"/>
              <a:gd name="T7" fmla="*/ 20 h 273"/>
              <a:gd name="T8" fmla="*/ 52 w 121"/>
              <a:gd name="T9" fmla="*/ 28 h 273"/>
              <a:gd name="T10" fmla="*/ 47 w 121"/>
              <a:gd name="T11" fmla="*/ 39 h 273"/>
              <a:gd name="T12" fmla="*/ 47 w 121"/>
              <a:gd name="T13" fmla="*/ 48 h 273"/>
              <a:gd name="T14" fmla="*/ 43 w 121"/>
              <a:gd name="T15" fmla="*/ 63 h 273"/>
              <a:gd name="T16" fmla="*/ 54 w 121"/>
              <a:gd name="T17" fmla="*/ 94 h 273"/>
              <a:gd name="T18" fmla="*/ 31 w 121"/>
              <a:gd name="T19" fmla="*/ 102 h 273"/>
              <a:gd name="T20" fmla="*/ 25 w 121"/>
              <a:gd name="T21" fmla="*/ 78 h 273"/>
              <a:gd name="T22" fmla="*/ 23 w 121"/>
              <a:gd name="T23" fmla="*/ 75 h 273"/>
              <a:gd name="T24" fmla="*/ 18 w 121"/>
              <a:gd name="T25" fmla="*/ 72 h 273"/>
              <a:gd name="T26" fmla="*/ 14 w 121"/>
              <a:gd name="T27" fmla="*/ 53 h 273"/>
              <a:gd name="T28" fmla="*/ 2 w 121"/>
              <a:gd name="T29" fmla="*/ 34 h 27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21" h="273">
                <a:moveTo>
                  <a:pt x="4" y="92"/>
                </a:moveTo>
                <a:lnTo>
                  <a:pt x="0" y="40"/>
                </a:lnTo>
                <a:lnTo>
                  <a:pt x="100" y="0"/>
                </a:lnTo>
                <a:lnTo>
                  <a:pt x="120" y="52"/>
                </a:lnTo>
                <a:lnTo>
                  <a:pt x="116" y="76"/>
                </a:lnTo>
                <a:lnTo>
                  <a:pt x="104" y="104"/>
                </a:lnTo>
                <a:lnTo>
                  <a:pt x="104" y="128"/>
                </a:lnTo>
                <a:lnTo>
                  <a:pt x="96" y="168"/>
                </a:lnTo>
                <a:lnTo>
                  <a:pt x="120" y="252"/>
                </a:lnTo>
                <a:lnTo>
                  <a:pt x="68" y="272"/>
                </a:lnTo>
                <a:lnTo>
                  <a:pt x="56" y="208"/>
                </a:lnTo>
                <a:lnTo>
                  <a:pt x="52" y="200"/>
                </a:lnTo>
                <a:lnTo>
                  <a:pt x="40" y="192"/>
                </a:lnTo>
                <a:lnTo>
                  <a:pt x="32" y="140"/>
                </a:lnTo>
                <a:lnTo>
                  <a:pt x="4" y="92"/>
                </a:lnTo>
              </a:path>
            </a:pathLst>
          </a:custGeom>
          <a:solidFill>
            <a:srgbClr val="A7D9C8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pPr algn="ctr"/>
            <a:endParaRPr lang="en-US" sz="10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Freeform 108"/>
          <p:cNvSpPr>
            <a:spLocks noChangeAspect="1"/>
          </p:cNvSpPr>
          <p:nvPr/>
        </p:nvSpPr>
        <p:spPr bwMode="auto">
          <a:xfrm>
            <a:off x="7860075" y="1486255"/>
            <a:ext cx="231277" cy="469626"/>
          </a:xfrm>
          <a:custGeom>
            <a:avLst/>
            <a:gdLst>
              <a:gd name="T0" fmla="*/ 19 w 133"/>
              <a:gd name="T1" fmla="*/ 0 h 265"/>
              <a:gd name="T2" fmla="*/ 2 w 133"/>
              <a:gd name="T3" fmla="*/ 4 h 265"/>
              <a:gd name="T4" fmla="*/ 11 w 133"/>
              <a:gd name="T5" fmla="*/ 24 h 265"/>
              <a:gd name="T6" fmla="*/ 9 w 133"/>
              <a:gd name="T7" fmla="*/ 32 h 265"/>
              <a:gd name="T8" fmla="*/ 3 w 133"/>
              <a:gd name="T9" fmla="*/ 43 h 265"/>
              <a:gd name="T10" fmla="*/ 3 w 133"/>
              <a:gd name="T11" fmla="*/ 52 h 265"/>
              <a:gd name="T12" fmla="*/ 0 w 133"/>
              <a:gd name="T13" fmla="*/ 66 h 265"/>
              <a:gd name="T14" fmla="*/ 11 w 133"/>
              <a:gd name="T15" fmla="*/ 97 h 265"/>
              <a:gd name="T16" fmla="*/ 40 w 133"/>
              <a:gd name="T17" fmla="*/ 90 h 265"/>
              <a:gd name="T18" fmla="*/ 47 w 133"/>
              <a:gd name="T19" fmla="*/ 81 h 265"/>
              <a:gd name="T20" fmla="*/ 58 w 133"/>
              <a:gd name="T21" fmla="*/ 78 h 265"/>
              <a:gd name="T22" fmla="*/ 58 w 133"/>
              <a:gd name="T23" fmla="*/ 71 h 265"/>
              <a:gd name="T24" fmla="*/ 19 w 133"/>
              <a:gd name="T25" fmla="*/ 0 h 26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33" h="265">
                <a:moveTo>
                  <a:pt x="44" y="0"/>
                </a:moveTo>
                <a:lnTo>
                  <a:pt x="4" y="12"/>
                </a:lnTo>
                <a:lnTo>
                  <a:pt x="24" y="64"/>
                </a:lnTo>
                <a:lnTo>
                  <a:pt x="20" y="88"/>
                </a:lnTo>
                <a:lnTo>
                  <a:pt x="8" y="116"/>
                </a:lnTo>
                <a:lnTo>
                  <a:pt x="8" y="140"/>
                </a:lnTo>
                <a:lnTo>
                  <a:pt x="0" y="180"/>
                </a:lnTo>
                <a:lnTo>
                  <a:pt x="24" y="264"/>
                </a:lnTo>
                <a:lnTo>
                  <a:pt x="92" y="244"/>
                </a:lnTo>
                <a:lnTo>
                  <a:pt x="108" y="220"/>
                </a:lnTo>
                <a:lnTo>
                  <a:pt x="132" y="212"/>
                </a:lnTo>
                <a:lnTo>
                  <a:pt x="132" y="192"/>
                </a:lnTo>
                <a:lnTo>
                  <a:pt x="44" y="0"/>
                </a:lnTo>
              </a:path>
            </a:pathLst>
          </a:custGeom>
          <a:solidFill>
            <a:schemeClr val="bg1">
              <a:lumMod val="85000"/>
            </a:schemeClr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endParaRPr lang="en-US" sz="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Freeform 109"/>
          <p:cNvSpPr>
            <a:spLocks noChangeAspect="1"/>
          </p:cNvSpPr>
          <p:nvPr/>
        </p:nvSpPr>
        <p:spPr bwMode="auto">
          <a:xfrm>
            <a:off x="7938916" y="993294"/>
            <a:ext cx="480951" cy="842992"/>
          </a:xfrm>
          <a:custGeom>
            <a:avLst/>
            <a:gdLst>
              <a:gd name="T0" fmla="*/ 0 w 277"/>
              <a:gd name="T1" fmla="*/ 104 h 477"/>
              <a:gd name="T2" fmla="*/ 38 w 277"/>
              <a:gd name="T3" fmla="*/ 174 h 477"/>
              <a:gd name="T4" fmla="*/ 42 w 277"/>
              <a:gd name="T5" fmla="*/ 174 h 477"/>
              <a:gd name="T6" fmla="*/ 42 w 277"/>
              <a:gd name="T7" fmla="*/ 148 h 477"/>
              <a:gd name="T8" fmla="*/ 38 w 277"/>
              <a:gd name="T9" fmla="*/ 147 h 477"/>
              <a:gd name="T10" fmla="*/ 47 w 277"/>
              <a:gd name="T11" fmla="*/ 131 h 477"/>
              <a:gd name="T12" fmla="*/ 51 w 277"/>
              <a:gd name="T13" fmla="*/ 132 h 477"/>
              <a:gd name="T14" fmla="*/ 59 w 277"/>
              <a:gd name="T15" fmla="*/ 125 h 477"/>
              <a:gd name="T16" fmla="*/ 66 w 277"/>
              <a:gd name="T17" fmla="*/ 113 h 477"/>
              <a:gd name="T18" fmla="*/ 66 w 277"/>
              <a:gd name="T19" fmla="*/ 107 h 477"/>
              <a:gd name="T20" fmla="*/ 68 w 277"/>
              <a:gd name="T21" fmla="*/ 104 h 477"/>
              <a:gd name="T22" fmla="*/ 81 w 277"/>
              <a:gd name="T23" fmla="*/ 104 h 477"/>
              <a:gd name="T24" fmla="*/ 89 w 277"/>
              <a:gd name="T25" fmla="*/ 98 h 477"/>
              <a:gd name="T26" fmla="*/ 103 w 277"/>
              <a:gd name="T27" fmla="*/ 78 h 477"/>
              <a:gd name="T28" fmla="*/ 112 w 277"/>
              <a:gd name="T29" fmla="*/ 76 h 477"/>
              <a:gd name="T30" fmla="*/ 119 w 277"/>
              <a:gd name="T31" fmla="*/ 73 h 477"/>
              <a:gd name="T32" fmla="*/ 120 w 277"/>
              <a:gd name="T33" fmla="*/ 65 h 477"/>
              <a:gd name="T34" fmla="*/ 114 w 277"/>
              <a:gd name="T35" fmla="*/ 59 h 477"/>
              <a:gd name="T36" fmla="*/ 110 w 277"/>
              <a:gd name="T37" fmla="*/ 60 h 477"/>
              <a:gd name="T38" fmla="*/ 106 w 277"/>
              <a:gd name="T39" fmla="*/ 53 h 477"/>
              <a:gd name="T40" fmla="*/ 106 w 277"/>
              <a:gd name="T41" fmla="*/ 47 h 477"/>
              <a:gd name="T42" fmla="*/ 100 w 277"/>
              <a:gd name="T43" fmla="*/ 41 h 477"/>
              <a:gd name="T44" fmla="*/ 77 w 277"/>
              <a:gd name="T45" fmla="*/ 6 h 477"/>
              <a:gd name="T46" fmla="*/ 70 w 277"/>
              <a:gd name="T47" fmla="*/ 6 h 477"/>
              <a:gd name="T48" fmla="*/ 65 w 277"/>
              <a:gd name="T49" fmla="*/ 1 h 477"/>
              <a:gd name="T50" fmla="*/ 54 w 277"/>
              <a:gd name="T51" fmla="*/ 0 h 477"/>
              <a:gd name="T52" fmla="*/ 51 w 277"/>
              <a:gd name="T53" fmla="*/ 4 h 477"/>
              <a:gd name="T54" fmla="*/ 49 w 277"/>
              <a:gd name="T55" fmla="*/ 7 h 477"/>
              <a:gd name="T56" fmla="*/ 42 w 277"/>
              <a:gd name="T57" fmla="*/ 9 h 477"/>
              <a:gd name="T58" fmla="*/ 38 w 277"/>
              <a:gd name="T59" fmla="*/ 6 h 477"/>
              <a:gd name="T60" fmla="*/ 32 w 277"/>
              <a:gd name="T61" fmla="*/ 6 h 477"/>
              <a:gd name="T62" fmla="*/ 17 w 277"/>
              <a:gd name="T63" fmla="*/ 47 h 477"/>
              <a:gd name="T64" fmla="*/ 17 w 277"/>
              <a:gd name="T65" fmla="*/ 76 h 477"/>
              <a:gd name="T66" fmla="*/ 12 w 277"/>
              <a:gd name="T67" fmla="*/ 82 h 477"/>
              <a:gd name="T68" fmla="*/ 11 w 277"/>
              <a:gd name="T69" fmla="*/ 90 h 477"/>
              <a:gd name="T70" fmla="*/ 7 w 277"/>
              <a:gd name="T71" fmla="*/ 91 h 477"/>
              <a:gd name="T72" fmla="*/ 7 w 277"/>
              <a:gd name="T73" fmla="*/ 96 h 477"/>
              <a:gd name="T74" fmla="*/ 0 w 277"/>
              <a:gd name="T75" fmla="*/ 104 h 47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77" h="477">
                <a:moveTo>
                  <a:pt x="0" y="284"/>
                </a:moveTo>
                <a:lnTo>
                  <a:pt x="88" y="476"/>
                </a:lnTo>
                <a:lnTo>
                  <a:pt x="96" y="476"/>
                </a:lnTo>
                <a:lnTo>
                  <a:pt x="96" y="404"/>
                </a:lnTo>
                <a:lnTo>
                  <a:pt x="88" y="400"/>
                </a:lnTo>
                <a:lnTo>
                  <a:pt x="108" y="356"/>
                </a:lnTo>
                <a:lnTo>
                  <a:pt x="116" y="360"/>
                </a:lnTo>
                <a:lnTo>
                  <a:pt x="136" y="340"/>
                </a:lnTo>
                <a:lnTo>
                  <a:pt x="152" y="308"/>
                </a:lnTo>
                <a:lnTo>
                  <a:pt x="152" y="292"/>
                </a:lnTo>
                <a:lnTo>
                  <a:pt x="156" y="284"/>
                </a:lnTo>
                <a:lnTo>
                  <a:pt x="184" y="284"/>
                </a:lnTo>
                <a:lnTo>
                  <a:pt x="204" y="268"/>
                </a:lnTo>
                <a:lnTo>
                  <a:pt x="236" y="212"/>
                </a:lnTo>
                <a:lnTo>
                  <a:pt x="256" y="208"/>
                </a:lnTo>
                <a:lnTo>
                  <a:pt x="272" y="200"/>
                </a:lnTo>
                <a:lnTo>
                  <a:pt x="276" y="176"/>
                </a:lnTo>
                <a:lnTo>
                  <a:pt x="260" y="160"/>
                </a:lnTo>
                <a:lnTo>
                  <a:pt x="252" y="164"/>
                </a:lnTo>
                <a:lnTo>
                  <a:pt x="244" y="144"/>
                </a:lnTo>
                <a:lnTo>
                  <a:pt x="244" y="128"/>
                </a:lnTo>
                <a:lnTo>
                  <a:pt x="228" y="112"/>
                </a:lnTo>
                <a:lnTo>
                  <a:pt x="176" y="16"/>
                </a:lnTo>
                <a:lnTo>
                  <a:pt x="160" y="16"/>
                </a:lnTo>
                <a:lnTo>
                  <a:pt x="148" y="4"/>
                </a:lnTo>
                <a:lnTo>
                  <a:pt x="124" y="0"/>
                </a:lnTo>
                <a:lnTo>
                  <a:pt x="116" y="12"/>
                </a:lnTo>
                <a:lnTo>
                  <a:pt x="112" y="20"/>
                </a:lnTo>
                <a:lnTo>
                  <a:pt x="96" y="24"/>
                </a:lnTo>
                <a:lnTo>
                  <a:pt x="88" y="16"/>
                </a:lnTo>
                <a:lnTo>
                  <a:pt x="72" y="16"/>
                </a:lnTo>
                <a:lnTo>
                  <a:pt x="40" y="128"/>
                </a:lnTo>
                <a:lnTo>
                  <a:pt x="40" y="208"/>
                </a:lnTo>
                <a:lnTo>
                  <a:pt x="28" y="224"/>
                </a:lnTo>
                <a:lnTo>
                  <a:pt x="24" y="244"/>
                </a:lnTo>
                <a:lnTo>
                  <a:pt x="16" y="248"/>
                </a:lnTo>
                <a:lnTo>
                  <a:pt x="16" y="260"/>
                </a:lnTo>
                <a:lnTo>
                  <a:pt x="0" y="284"/>
                </a:lnTo>
              </a:path>
            </a:pathLst>
          </a:custGeom>
          <a:solidFill>
            <a:schemeClr val="bg1">
              <a:lumMod val="85000"/>
            </a:schemeClr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Freeform 110"/>
          <p:cNvSpPr>
            <a:spLocks noChangeAspect="1"/>
          </p:cNvSpPr>
          <p:nvPr/>
        </p:nvSpPr>
        <p:spPr bwMode="auto">
          <a:xfrm>
            <a:off x="7810138" y="1862541"/>
            <a:ext cx="438900" cy="262523"/>
          </a:xfrm>
          <a:custGeom>
            <a:avLst/>
            <a:gdLst>
              <a:gd name="T0" fmla="*/ 22 w 253"/>
              <a:gd name="T1" fmla="*/ 19 h 149"/>
              <a:gd name="T2" fmla="*/ 52 w 253"/>
              <a:gd name="T3" fmla="*/ 11 h 149"/>
              <a:gd name="T4" fmla="*/ 59 w 253"/>
              <a:gd name="T5" fmla="*/ 3 h 149"/>
              <a:gd name="T6" fmla="*/ 70 w 253"/>
              <a:gd name="T7" fmla="*/ 0 h 149"/>
              <a:gd name="T8" fmla="*/ 68 w 253"/>
              <a:gd name="T9" fmla="*/ 4 h 149"/>
              <a:gd name="T10" fmla="*/ 73 w 253"/>
              <a:gd name="T11" fmla="*/ 8 h 149"/>
              <a:gd name="T12" fmla="*/ 79 w 253"/>
              <a:gd name="T13" fmla="*/ 8 h 149"/>
              <a:gd name="T14" fmla="*/ 75 w 253"/>
              <a:gd name="T15" fmla="*/ 13 h 149"/>
              <a:gd name="T16" fmla="*/ 73 w 253"/>
              <a:gd name="T17" fmla="*/ 16 h 149"/>
              <a:gd name="T18" fmla="*/ 73 w 253"/>
              <a:gd name="T19" fmla="*/ 21 h 149"/>
              <a:gd name="T20" fmla="*/ 79 w 253"/>
              <a:gd name="T21" fmla="*/ 22 h 149"/>
              <a:gd name="T22" fmla="*/ 82 w 253"/>
              <a:gd name="T23" fmla="*/ 22 h 149"/>
              <a:gd name="T24" fmla="*/ 87 w 253"/>
              <a:gd name="T25" fmla="*/ 26 h 149"/>
              <a:gd name="T26" fmla="*/ 89 w 253"/>
              <a:gd name="T27" fmla="*/ 34 h 149"/>
              <a:gd name="T28" fmla="*/ 101 w 253"/>
              <a:gd name="T29" fmla="*/ 34 h 149"/>
              <a:gd name="T30" fmla="*/ 106 w 253"/>
              <a:gd name="T31" fmla="*/ 31 h 149"/>
              <a:gd name="T32" fmla="*/ 104 w 253"/>
              <a:gd name="T33" fmla="*/ 28 h 149"/>
              <a:gd name="T34" fmla="*/ 99 w 253"/>
              <a:gd name="T35" fmla="*/ 25 h 149"/>
              <a:gd name="T36" fmla="*/ 99 w 253"/>
              <a:gd name="T37" fmla="*/ 24 h 149"/>
              <a:gd name="T38" fmla="*/ 106 w 253"/>
              <a:gd name="T39" fmla="*/ 26 h 149"/>
              <a:gd name="T40" fmla="*/ 110 w 253"/>
              <a:gd name="T41" fmla="*/ 31 h 149"/>
              <a:gd name="T42" fmla="*/ 110 w 253"/>
              <a:gd name="T43" fmla="*/ 35 h 149"/>
              <a:gd name="T44" fmla="*/ 98 w 253"/>
              <a:gd name="T45" fmla="*/ 39 h 149"/>
              <a:gd name="T46" fmla="*/ 94 w 253"/>
              <a:gd name="T47" fmla="*/ 43 h 149"/>
              <a:gd name="T48" fmla="*/ 89 w 253"/>
              <a:gd name="T49" fmla="*/ 38 h 149"/>
              <a:gd name="T50" fmla="*/ 87 w 253"/>
              <a:gd name="T51" fmla="*/ 43 h 149"/>
              <a:gd name="T52" fmla="*/ 84 w 253"/>
              <a:gd name="T53" fmla="*/ 48 h 149"/>
              <a:gd name="T54" fmla="*/ 80 w 253"/>
              <a:gd name="T55" fmla="*/ 48 h 149"/>
              <a:gd name="T56" fmla="*/ 71 w 253"/>
              <a:gd name="T57" fmla="*/ 41 h 149"/>
              <a:gd name="T58" fmla="*/ 68 w 253"/>
              <a:gd name="T59" fmla="*/ 41 h 149"/>
              <a:gd name="T60" fmla="*/ 65 w 253"/>
              <a:gd name="T61" fmla="*/ 36 h 149"/>
              <a:gd name="T62" fmla="*/ 51 w 253"/>
              <a:gd name="T63" fmla="*/ 41 h 149"/>
              <a:gd name="T64" fmla="*/ 7 w 253"/>
              <a:gd name="T65" fmla="*/ 54 h 149"/>
              <a:gd name="T66" fmla="*/ 0 w 253"/>
              <a:gd name="T67" fmla="*/ 26 h 149"/>
              <a:gd name="T68" fmla="*/ 22 w 253"/>
              <a:gd name="T69" fmla="*/ 19 h 14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53" h="149">
                <a:moveTo>
                  <a:pt x="52" y="52"/>
                </a:moveTo>
                <a:lnTo>
                  <a:pt x="120" y="32"/>
                </a:lnTo>
                <a:lnTo>
                  <a:pt x="136" y="8"/>
                </a:lnTo>
                <a:lnTo>
                  <a:pt x="160" y="0"/>
                </a:lnTo>
                <a:lnTo>
                  <a:pt x="156" y="12"/>
                </a:lnTo>
                <a:lnTo>
                  <a:pt x="168" y="24"/>
                </a:lnTo>
                <a:lnTo>
                  <a:pt x="180" y="24"/>
                </a:lnTo>
                <a:lnTo>
                  <a:pt x="172" y="36"/>
                </a:lnTo>
                <a:lnTo>
                  <a:pt x="168" y="44"/>
                </a:lnTo>
                <a:lnTo>
                  <a:pt x="168" y="56"/>
                </a:lnTo>
                <a:lnTo>
                  <a:pt x="180" y="60"/>
                </a:lnTo>
                <a:lnTo>
                  <a:pt x="188" y="60"/>
                </a:lnTo>
                <a:lnTo>
                  <a:pt x="200" y="72"/>
                </a:lnTo>
                <a:lnTo>
                  <a:pt x="204" y="92"/>
                </a:lnTo>
                <a:lnTo>
                  <a:pt x="232" y="92"/>
                </a:lnTo>
                <a:lnTo>
                  <a:pt x="244" y="84"/>
                </a:lnTo>
                <a:lnTo>
                  <a:pt x="240" y="76"/>
                </a:lnTo>
                <a:lnTo>
                  <a:pt x="228" y="68"/>
                </a:lnTo>
                <a:lnTo>
                  <a:pt x="228" y="64"/>
                </a:lnTo>
                <a:lnTo>
                  <a:pt x="244" y="72"/>
                </a:lnTo>
                <a:lnTo>
                  <a:pt x="252" y="84"/>
                </a:lnTo>
                <a:lnTo>
                  <a:pt x="252" y="96"/>
                </a:lnTo>
                <a:lnTo>
                  <a:pt x="224" y="108"/>
                </a:lnTo>
                <a:lnTo>
                  <a:pt x="216" y="120"/>
                </a:lnTo>
                <a:lnTo>
                  <a:pt x="204" y="104"/>
                </a:lnTo>
                <a:lnTo>
                  <a:pt x="200" y="120"/>
                </a:lnTo>
                <a:lnTo>
                  <a:pt x="192" y="132"/>
                </a:lnTo>
                <a:lnTo>
                  <a:pt x="184" y="132"/>
                </a:lnTo>
                <a:lnTo>
                  <a:pt x="164" y="112"/>
                </a:lnTo>
                <a:lnTo>
                  <a:pt x="156" y="112"/>
                </a:lnTo>
                <a:lnTo>
                  <a:pt x="148" y="100"/>
                </a:lnTo>
                <a:lnTo>
                  <a:pt x="116" y="112"/>
                </a:lnTo>
                <a:lnTo>
                  <a:pt x="16" y="148"/>
                </a:lnTo>
                <a:lnTo>
                  <a:pt x="0" y="72"/>
                </a:lnTo>
                <a:lnTo>
                  <a:pt x="52" y="52"/>
                </a:lnTo>
              </a:path>
            </a:pathLst>
          </a:custGeom>
          <a:solidFill>
            <a:srgbClr val="57B596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lIns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53" name="Freeform 111"/>
          <p:cNvSpPr>
            <a:spLocks noChangeAspect="1"/>
          </p:cNvSpPr>
          <p:nvPr/>
        </p:nvSpPr>
        <p:spPr bwMode="auto">
          <a:xfrm>
            <a:off x="7839048" y="2060889"/>
            <a:ext cx="212879" cy="233354"/>
          </a:xfrm>
          <a:custGeom>
            <a:avLst/>
            <a:gdLst>
              <a:gd name="T0" fmla="*/ 7 w 121"/>
              <a:gd name="T1" fmla="*/ 49 h 130"/>
              <a:gd name="T2" fmla="*/ 54 w 121"/>
              <a:gd name="T3" fmla="*/ 20 h 130"/>
              <a:gd name="T4" fmla="*/ 45 w 121"/>
              <a:gd name="T5" fmla="*/ 0 h 130"/>
              <a:gd name="T6" fmla="*/ 0 w 121"/>
              <a:gd name="T7" fmla="*/ 14 h 130"/>
              <a:gd name="T8" fmla="*/ 5 w 121"/>
              <a:gd name="T9" fmla="*/ 37 h 130"/>
              <a:gd name="T10" fmla="*/ 9 w 121"/>
              <a:gd name="T11" fmla="*/ 40 h 130"/>
              <a:gd name="T12" fmla="*/ 5 w 121"/>
              <a:gd name="T13" fmla="*/ 46 h 130"/>
              <a:gd name="T14" fmla="*/ 7 w 121"/>
              <a:gd name="T15" fmla="*/ 49 h 13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21" h="130">
                <a:moveTo>
                  <a:pt x="16" y="129"/>
                </a:moveTo>
                <a:lnTo>
                  <a:pt x="120" y="53"/>
                </a:lnTo>
                <a:lnTo>
                  <a:pt x="100" y="0"/>
                </a:lnTo>
                <a:lnTo>
                  <a:pt x="0" y="36"/>
                </a:lnTo>
                <a:lnTo>
                  <a:pt x="12" y="97"/>
                </a:lnTo>
                <a:lnTo>
                  <a:pt x="20" y="105"/>
                </a:lnTo>
                <a:lnTo>
                  <a:pt x="12" y="121"/>
                </a:lnTo>
                <a:lnTo>
                  <a:pt x="16" y="129"/>
                </a:lnTo>
              </a:path>
            </a:pathLst>
          </a:custGeom>
          <a:solidFill>
            <a:srgbClr val="A7D9C8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tIns="0" anchor="ctr"/>
          <a:lstStyle/>
          <a:p>
            <a:pPr algn="ctr"/>
            <a:endParaRPr 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Freeform 112"/>
          <p:cNvSpPr>
            <a:spLocks noChangeAspect="1"/>
          </p:cNvSpPr>
          <p:nvPr/>
        </p:nvSpPr>
        <p:spPr bwMode="auto">
          <a:xfrm>
            <a:off x="7074260" y="1579596"/>
            <a:ext cx="804211" cy="767152"/>
          </a:xfrm>
          <a:custGeom>
            <a:avLst/>
            <a:gdLst>
              <a:gd name="T0" fmla="*/ 121 w 461"/>
              <a:gd name="T1" fmla="*/ 9 h 434"/>
              <a:gd name="T2" fmla="*/ 104 w 461"/>
              <a:gd name="T3" fmla="*/ 16 h 434"/>
              <a:gd name="T4" fmla="*/ 92 w 461"/>
              <a:gd name="T5" fmla="*/ 32 h 434"/>
              <a:gd name="T6" fmla="*/ 86 w 461"/>
              <a:gd name="T7" fmla="*/ 47 h 434"/>
              <a:gd name="T8" fmla="*/ 74 w 461"/>
              <a:gd name="T9" fmla="*/ 60 h 434"/>
              <a:gd name="T10" fmla="*/ 81 w 461"/>
              <a:gd name="T11" fmla="*/ 69 h 434"/>
              <a:gd name="T12" fmla="*/ 81 w 461"/>
              <a:gd name="T13" fmla="*/ 78 h 434"/>
              <a:gd name="T14" fmla="*/ 74 w 461"/>
              <a:gd name="T15" fmla="*/ 88 h 434"/>
              <a:gd name="T16" fmla="*/ 60 w 461"/>
              <a:gd name="T17" fmla="*/ 94 h 434"/>
              <a:gd name="T18" fmla="*/ 46 w 461"/>
              <a:gd name="T19" fmla="*/ 96 h 434"/>
              <a:gd name="T20" fmla="*/ 25 w 461"/>
              <a:gd name="T21" fmla="*/ 98 h 434"/>
              <a:gd name="T22" fmla="*/ 13 w 461"/>
              <a:gd name="T23" fmla="*/ 104 h 434"/>
              <a:gd name="T24" fmla="*/ 3 w 461"/>
              <a:gd name="T25" fmla="*/ 115 h 434"/>
              <a:gd name="T26" fmla="*/ 13 w 461"/>
              <a:gd name="T27" fmla="*/ 122 h 434"/>
              <a:gd name="T28" fmla="*/ 14 w 461"/>
              <a:gd name="T29" fmla="*/ 130 h 434"/>
              <a:gd name="T30" fmla="*/ 11 w 461"/>
              <a:gd name="T31" fmla="*/ 140 h 434"/>
              <a:gd name="T32" fmla="*/ 0 w 461"/>
              <a:gd name="T33" fmla="*/ 151 h 434"/>
              <a:gd name="T34" fmla="*/ 2 w 461"/>
              <a:gd name="T35" fmla="*/ 159 h 434"/>
              <a:gd name="T36" fmla="*/ 139 w 461"/>
              <a:gd name="T37" fmla="*/ 128 h 434"/>
              <a:gd name="T38" fmla="*/ 145 w 461"/>
              <a:gd name="T39" fmla="*/ 134 h 434"/>
              <a:gd name="T40" fmla="*/ 150 w 461"/>
              <a:gd name="T41" fmla="*/ 137 h 434"/>
              <a:gd name="T42" fmla="*/ 157 w 461"/>
              <a:gd name="T43" fmla="*/ 140 h 434"/>
              <a:gd name="T44" fmla="*/ 161 w 461"/>
              <a:gd name="T45" fmla="*/ 148 h 434"/>
              <a:gd name="T46" fmla="*/ 166 w 461"/>
              <a:gd name="T47" fmla="*/ 151 h 434"/>
              <a:gd name="T48" fmla="*/ 197 w 461"/>
              <a:gd name="T49" fmla="*/ 156 h 434"/>
              <a:gd name="T50" fmla="*/ 201 w 461"/>
              <a:gd name="T51" fmla="*/ 147 h 434"/>
              <a:gd name="T52" fmla="*/ 199 w 461"/>
              <a:gd name="T53" fmla="*/ 144 h 434"/>
              <a:gd name="T54" fmla="*/ 202 w 461"/>
              <a:gd name="T55" fmla="*/ 138 h 434"/>
              <a:gd name="T56" fmla="*/ 199 w 461"/>
              <a:gd name="T57" fmla="*/ 136 h 434"/>
              <a:gd name="T58" fmla="*/ 194 w 461"/>
              <a:gd name="T59" fmla="*/ 113 h 434"/>
              <a:gd name="T60" fmla="*/ 187 w 461"/>
              <a:gd name="T61" fmla="*/ 85 h 434"/>
              <a:gd name="T62" fmla="*/ 181 w 461"/>
              <a:gd name="T63" fmla="*/ 62 h 434"/>
              <a:gd name="T64" fmla="*/ 180 w 461"/>
              <a:gd name="T65" fmla="*/ 59 h 434"/>
              <a:gd name="T66" fmla="*/ 175 w 461"/>
              <a:gd name="T67" fmla="*/ 56 h 434"/>
              <a:gd name="T68" fmla="*/ 171 w 461"/>
              <a:gd name="T69" fmla="*/ 37 h 434"/>
              <a:gd name="T70" fmla="*/ 159 w 461"/>
              <a:gd name="T71" fmla="*/ 19 h 434"/>
              <a:gd name="T72" fmla="*/ 157 w 461"/>
              <a:gd name="T73" fmla="*/ 0 h 434"/>
              <a:gd name="T74" fmla="*/ 121 w 461"/>
              <a:gd name="T75" fmla="*/ 9 h 4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61" h="434">
                <a:moveTo>
                  <a:pt x="276" y="24"/>
                </a:moveTo>
                <a:lnTo>
                  <a:pt x="236" y="44"/>
                </a:lnTo>
                <a:lnTo>
                  <a:pt x="208" y="88"/>
                </a:lnTo>
                <a:lnTo>
                  <a:pt x="196" y="128"/>
                </a:lnTo>
                <a:lnTo>
                  <a:pt x="168" y="164"/>
                </a:lnTo>
                <a:lnTo>
                  <a:pt x="184" y="188"/>
                </a:lnTo>
                <a:lnTo>
                  <a:pt x="184" y="212"/>
                </a:lnTo>
                <a:lnTo>
                  <a:pt x="168" y="240"/>
                </a:lnTo>
                <a:lnTo>
                  <a:pt x="136" y="256"/>
                </a:lnTo>
                <a:lnTo>
                  <a:pt x="104" y="260"/>
                </a:lnTo>
                <a:lnTo>
                  <a:pt x="56" y="268"/>
                </a:lnTo>
                <a:lnTo>
                  <a:pt x="28" y="284"/>
                </a:lnTo>
                <a:lnTo>
                  <a:pt x="8" y="313"/>
                </a:lnTo>
                <a:lnTo>
                  <a:pt x="28" y="333"/>
                </a:lnTo>
                <a:lnTo>
                  <a:pt x="32" y="353"/>
                </a:lnTo>
                <a:lnTo>
                  <a:pt x="24" y="381"/>
                </a:lnTo>
                <a:lnTo>
                  <a:pt x="0" y="413"/>
                </a:lnTo>
                <a:lnTo>
                  <a:pt x="4" y="433"/>
                </a:lnTo>
                <a:lnTo>
                  <a:pt x="316" y="349"/>
                </a:lnTo>
                <a:lnTo>
                  <a:pt x="328" y="365"/>
                </a:lnTo>
                <a:lnTo>
                  <a:pt x="340" y="373"/>
                </a:lnTo>
                <a:lnTo>
                  <a:pt x="356" y="381"/>
                </a:lnTo>
                <a:lnTo>
                  <a:pt x="364" y="405"/>
                </a:lnTo>
                <a:lnTo>
                  <a:pt x="376" y="413"/>
                </a:lnTo>
                <a:lnTo>
                  <a:pt x="448" y="425"/>
                </a:lnTo>
                <a:lnTo>
                  <a:pt x="456" y="401"/>
                </a:lnTo>
                <a:lnTo>
                  <a:pt x="452" y="393"/>
                </a:lnTo>
                <a:lnTo>
                  <a:pt x="460" y="377"/>
                </a:lnTo>
                <a:lnTo>
                  <a:pt x="452" y="369"/>
                </a:lnTo>
                <a:lnTo>
                  <a:pt x="440" y="308"/>
                </a:lnTo>
                <a:lnTo>
                  <a:pt x="424" y="232"/>
                </a:lnTo>
                <a:lnTo>
                  <a:pt x="412" y="168"/>
                </a:lnTo>
                <a:lnTo>
                  <a:pt x="408" y="160"/>
                </a:lnTo>
                <a:lnTo>
                  <a:pt x="396" y="152"/>
                </a:lnTo>
                <a:lnTo>
                  <a:pt x="388" y="100"/>
                </a:lnTo>
                <a:lnTo>
                  <a:pt x="360" y="52"/>
                </a:lnTo>
                <a:lnTo>
                  <a:pt x="356" y="0"/>
                </a:lnTo>
                <a:lnTo>
                  <a:pt x="276" y="24"/>
                </a:lnTo>
              </a:path>
            </a:pathLst>
          </a:custGeom>
          <a:solidFill>
            <a:srgbClr val="004C4F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7</a:t>
            </a:r>
          </a:p>
        </p:txBody>
      </p:sp>
      <p:sp>
        <p:nvSpPr>
          <p:cNvPr id="55" name="Freeform 113"/>
          <p:cNvSpPr>
            <a:spLocks noChangeAspect="1"/>
          </p:cNvSpPr>
          <p:nvPr/>
        </p:nvSpPr>
        <p:spPr bwMode="auto">
          <a:xfrm>
            <a:off x="7862701" y="2221324"/>
            <a:ext cx="212879" cy="125427"/>
          </a:xfrm>
          <a:custGeom>
            <a:avLst/>
            <a:gdLst>
              <a:gd name="T0" fmla="*/ 9 w 121"/>
              <a:gd name="T1" fmla="*/ 14 h 69"/>
              <a:gd name="T2" fmla="*/ 27 w 121"/>
              <a:gd name="T3" fmla="*/ 7 h 69"/>
              <a:gd name="T4" fmla="*/ 39 w 121"/>
              <a:gd name="T5" fmla="*/ 0 h 69"/>
              <a:gd name="T6" fmla="*/ 43 w 121"/>
              <a:gd name="T7" fmla="*/ 3 h 69"/>
              <a:gd name="T8" fmla="*/ 54 w 121"/>
              <a:gd name="T9" fmla="*/ 0 h 69"/>
              <a:gd name="T10" fmla="*/ 37 w 121"/>
              <a:gd name="T11" fmla="*/ 12 h 69"/>
              <a:gd name="T12" fmla="*/ 19 w 121"/>
              <a:gd name="T13" fmla="*/ 20 h 69"/>
              <a:gd name="T14" fmla="*/ 7 w 121"/>
              <a:gd name="T15" fmla="*/ 26 h 69"/>
              <a:gd name="T16" fmla="*/ 0 w 121"/>
              <a:gd name="T17" fmla="*/ 26 h 69"/>
              <a:gd name="T18" fmla="*/ 9 w 121"/>
              <a:gd name="T19" fmla="*/ 14 h 6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1" h="69">
                <a:moveTo>
                  <a:pt x="20" y="36"/>
                </a:moveTo>
                <a:lnTo>
                  <a:pt x="60" y="20"/>
                </a:lnTo>
                <a:lnTo>
                  <a:pt x="88" y="0"/>
                </a:lnTo>
                <a:lnTo>
                  <a:pt x="96" y="8"/>
                </a:lnTo>
                <a:lnTo>
                  <a:pt x="120" y="0"/>
                </a:lnTo>
                <a:lnTo>
                  <a:pt x="84" y="32"/>
                </a:lnTo>
                <a:lnTo>
                  <a:pt x="44" y="52"/>
                </a:lnTo>
                <a:lnTo>
                  <a:pt x="16" y="68"/>
                </a:lnTo>
                <a:lnTo>
                  <a:pt x="0" y="68"/>
                </a:lnTo>
                <a:lnTo>
                  <a:pt x="20" y="36"/>
                </a:lnTo>
              </a:path>
            </a:pathLst>
          </a:custGeom>
          <a:solidFill>
            <a:srgbClr val="004C4F"/>
          </a:solidFill>
          <a:ln w="9525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anchor="ctr"/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Freeform 114"/>
          <p:cNvSpPr>
            <a:spLocks noChangeAspect="1"/>
          </p:cNvSpPr>
          <p:nvPr/>
        </p:nvSpPr>
        <p:spPr bwMode="auto">
          <a:xfrm>
            <a:off x="5676086" y="1585430"/>
            <a:ext cx="814724" cy="431706"/>
          </a:xfrm>
          <a:custGeom>
            <a:avLst/>
            <a:gdLst>
              <a:gd name="T0" fmla="*/ 91 w 471"/>
              <a:gd name="T1" fmla="*/ 91 h 242"/>
              <a:gd name="T2" fmla="*/ 105 w 471"/>
              <a:gd name="T3" fmla="*/ 62 h 242"/>
              <a:gd name="T4" fmla="*/ 113 w 471"/>
              <a:gd name="T5" fmla="*/ 62 h 242"/>
              <a:gd name="T6" fmla="*/ 116 w 471"/>
              <a:gd name="T7" fmla="*/ 57 h 242"/>
              <a:gd name="T8" fmla="*/ 120 w 471"/>
              <a:gd name="T9" fmla="*/ 61 h 242"/>
              <a:gd name="T10" fmla="*/ 125 w 471"/>
              <a:gd name="T11" fmla="*/ 56 h 242"/>
              <a:gd name="T12" fmla="*/ 134 w 471"/>
              <a:gd name="T13" fmla="*/ 49 h 242"/>
              <a:gd name="T14" fmla="*/ 144 w 471"/>
              <a:gd name="T15" fmla="*/ 48 h 242"/>
              <a:gd name="T16" fmla="*/ 151 w 471"/>
              <a:gd name="T17" fmla="*/ 43 h 242"/>
              <a:gd name="T18" fmla="*/ 167 w 471"/>
              <a:gd name="T19" fmla="*/ 51 h 242"/>
              <a:gd name="T20" fmla="*/ 170 w 471"/>
              <a:gd name="T21" fmla="*/ 41 h 242"/>
              <a:gd name="T22" fmla="*/ 182 w 471"/>
              <a:gd name="T23" fmla="*/ 43 h 242"/>
              <a:gd name="T24" fmla="*/ 194 w 471"/>
              <a:gd name="T25" fmla="*/ 42 h 242"/>
              <a:gd name="T26" fmla="*/ 204 w 471"/>
              <a:gd name="T27" fmla="*/ 42 h 242"/>
              <a:gd name="T28" fmla="*/ 201 w 471"/>
              <a:gd name="T29" fmla="*/ 37 h 242"/>
              <a:gd name="T30" fmla="*/ 194 w 471"/>
              <a:gd name="T31" fmla="*/ 36 h 242"/>
              <a:gd name="T32" fmla="*/ 187 w 471"/>
              <a:gd name="T33" fmla="*/ 21 h 242"/>
              <a:gd name="T34" fmla="*/ 182 w 471"/>
              <a:gd name="T35" fmla="*/ 21 h 242"/>
              <a:gd name="T36" fmla="*/ 167 w 471"/>
              <a:gd name="T37" fmla="*/ 25 h 242"/>
              <a:gd name="T38" fmla="*/ 159 w 471"/>
              <a:gd name="T39" fmla="*/ 24 h 242"/>
              <a:gd name="T40" fmla="*/ 155 w 471"/>
              <a:gd name="T41" fmla="*/ 15 h 242"/>
              <a:gd name="T42" fmla="*/ 145 w 471"/>
              <a:gd name="T43" fmla="*/ 21 h 242"/>
              <a:gd name="T44" fmla="*/ 122 w 471"/>
              <a:gd name="T45" fmla="*/ 23 h 242"/>
              <a:gd name="T46" fmla="*/ 109 w 471"/>
              <a:gd name="T47" fmla="*/ 33 h 242"/>
              <a:gd name="T48" fmla="*/ 90 w 471"/>
              <a:gd name="T49" fmla="*/ 33 h 242"/>
              <a:gd name="T50" fmla="*/ 76 w 471"/>
              <a:gd name="T51" fmla="*/ 21 h 242"/>
              <a:gd name="T52" fmla="*/ 59 w 471"/>
              <a:gd name="T53" fmla="*/ 21 h 242"/>
              <a:gd name="T54" fmla="*/ 64 w 471"/>
              <a:gd name="T55" fmla="*/ 10 h 242"/>
              <a:gd name="T56" fmla="*/ 78 w 471"/>
              <a:gd name="T57" fmla="*/ 1 h 242"/>
              <a:gd name="T58" fmla="*/ 67 w 471"/>
              <a:gd name="T59" fmla="*/ 0 h 242"/>
              <a:gd name="T60" fmla="*/ 55 w 471"/>
              <a:gd name="T61" fmla="*/ 8 h 242"/>
              <a:gd name="T62" fmla="*/ 44 w 471"/>
              <a:gd name="T63" fmla="*/ 15 h 242"/>
              <a:gd name="T64" fmla="*/ 41 w 471"/>
              <a:gd name="T65" fmla="*/ 23 h 242"/>
              <a:gd name="T66" fmla="*/ 22 w 471"/>
              <a:gd name="T67" fmla="*/ 32 h 242"/>
              <a:gd name="T68" fmla="*/ 17 w 471"/>
              <a:gd name="T69" fmla="*/ 31 h 242"/>
              <a:gd name="T70" fmla="*/ 0 w 471"/>
              <a:gd name="T71" fmla="*/ 45 h 242"/>
              <a:gd name="T72" fmla="*/ 5 w 471"/>
              <a:gd name="T73" fmla="*/ 46 h 242"/>
              <a:gd name="T74" fmla="*/ 16 w 471"/>
              <a:gd name="T75" fmla="*/ 53 h 242"/>
              <a:gd name="T76" fmla="*/ 39 w 471"/>
              <a:gd name="T77" fmla="*/ 53 h 242"/>
              <a:gd name="T78" fmla="*/ 56 w 471"/>
              <a:gd name="T79" fmla="*/ 63 h 242"/>
              <a:gd name="T80" fmla="*/ 74 w 471"/>
              <a:gd name="T81" fmla="*/ 64 h 242"/>
              <a:gd name="T82" fmla="*/ 78 w 471"/>
              <a:gd name="T83" fmla="*/ 68 h 242"/>
              <a:gd name="T84" fmla="*/ 86 w 471"/>
              <a:gd name="T85" fmla="*/ 69 h 242"/>
              <a:gd name="T86" fmla="*/ 91 w 471"/>
              <a:gd name="T87" fmla="*/ 91 h 24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471" h="242">
                <a:moveTo>
                  <a:pt x="209" y="242"/>
                </a:moveTo>
                <a:lnTo>
                  <a:pt x="242" y="166"/>
                </a:lnTo>
                <a:lnTo>
                  <a:pt x="260" y="165"/>
                </a:lnTo>
                <a:lnTo>
                  <a:pt x="267" y="153"/>
                </a:lnTo>
                <a:lnTo>
                  <a:pt x="278" y="163"/>
                </a:lnTo>
                <a:lnTo>
                  <a:pt x="288" y="148"/>
                </a:lnTo>
                <a:lnTo>
                  <a:pt x="308" y="130"/>
                </a:lnTo>
                <a:lnTo>
                  <a:pt x="333" y="129"/>
                </a:lnTo>
                <a:lnTo>
                  <a:pt x="350" y="114"/>
                </a:lnTo>
                <a:lnTo>
                  <a:pt x="386" y="135"/>
                </a:lnTo>
                <a:lnTo>
                  <a:pt x="392" y="109"/>
                </a:lnTo>
                <a:lnTo>
                  <a:pt x="420" y="115"/>
                </a:lnTo>
                <a:lnTo>
                  <a:pt x="447" y="111"/>
                </a:lnTo>
                <a:lnTo>
                  <a:pt x="471" y="111"/>
                </a:lnTo>
                <a:lnTo>
                  <a:pt x="464" y="99"/>
                </a:lnTo>
                <a:lnTo>
                  <a:pt x="447" y="96"/>
                </a:lnTo>
                <a:lnTo>
                  <a:pt x="431" y="57"/>
                </a:lnTo>
                <a:lnTo>
                  <a:pt x="420" y="55"/>
                </a:lnTo>
                <a:lnTo>
                  <a:pt x="384" y="67"/>
                </a:lnTo>
                <a:lnTo>
                  <a:pt x="366" y="66"/>
                </a:lnTo>
                <a:lnTo>
                  <a:pt x="359" y="39"/>
                </a:lnTo>
                <a:lnTo>
                  <a:pt x="336" y="57"/>
                </a:lnTo>
                <a:lnTo>
                  <a:pt x="282" y="61"/>
                </a:lnTo>
                <a:lnTo>
                  <a:pt x="252" y="88"/>
                </a:lnTo>
                <a:lnTo>
                  <a:pt x="207" y="88"/>
                </a:lnTo>
                <a:lnTo>
                  <a:pt x="174" y="58"/>
                </a:lnTo>
                <a:lnTo>
                  <a:pt x="135" y="57"/>
                </a:lnTo>
                <a:lnTo>
                  <a:pt x="147" y="28"/>
                </a:lnTo>
                <a:lnTo>
                  <a:pt x="180" y="3"/>
                </a:lnTo>
                <a:lnTo>
                  <a:pt x="155" y="0"/>
                </a:lnTo>
                <a:lnTo>
                  <a:pt x="126" y="22"/>
                </a:lnTo>
                <a:lnTo>
                  <a:pt x="102" y="39"/>
                </a:lnTo>
                <a:lnTo>
                  <a:pt x="95" y="60"/>
                </a:lnTo>
                <a:lnTo>
                  <a:pt x="51" y="85"/>
                </a:lnTo>
                <a:lnTo>
                  <a:pt x="39" y="84"/>
                </a:lnTo>
                <a:lnTo>
                  <a:pt x="0" y="120"/>
                </a:lnTo>
                <a:lnTo>
                  <a:pt x="12" y="123"/>
                </a:lnTo>
                <a:lnTo>
                  <a:pt x="36" y="143"/>
                </a:lnTo>
                <a:lnTo>
                  <a:pt x="90" y="143"/>
                </a:lnTo>
                <a:lnTo>
                  <a:pt x="129" y="168"/>
                </a:lnTo>
                <a:lnTo>
                  <a:pt x="171" y="170"/>
                </a:lnTo>
                <a:lnTo>
                  <a:pt x="180" y="183"/>
                </a:lnTo>
                <a:lnTo>
                  <a:pt x="197" y="185"/>
                </a:lnTo>
                <a:lnTo>
                  <a:pt x="209" y="2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flat" cmpd="sng">
            <a:solidFill>
              <a:srgbClr val="808080"/>
            </a:solidFill>
            <a:prstDash val="solid"/>
            <a:round/>
            <a:headEnd type="none" w="lg" len="lg"/>
            <a:tailEnd type="none" w="lg" len="lg"/>
          </a:ln>
          <a:effectLst/>
          <a:extLst/>
        </p:spPr>
        <p:txBody>
          <a:bodyPr wrap="square" anchor="ctr"/>
          <a:lstStyle/>
          <a:p>
            <a:pPr algn="ctr"/>
            <a:endParaRPr lang="en-US"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7" name="Group 55"/>
          <p:cNvGrpSpPr>
            <a:grpSpLocks noChangeAspect="1"/>
          </p:cNvGrpSpPr>
          <p:nvPr/>
        </p:nvGrpSpPr>
        <p:grpSpPr bwMode="auto">
          <a:xfrm>
            <a:off x="346170" y="3951058"/>
            <a:ext cx="2152450" cy="1461380"/>
            <a:chOff x="319" y="2951"/>
            <a:chExt cx="1240" cy="825"/>
          </a:xfrm>
          <a:solidFill>
            <a:schemeClr val="bg1">
              <a:lumMod val="85000"/>
            </a:schemeClr>
          </a:solidFill>
        </p:grpSpPr>
        <p:sp>
          <p:nvSpPr>
            <p:cNvPr id="58" name="Freeform 56"/>
            <p:cNvSpPr>
              <a:spLocks noChangeAspect="1"/>
            </p:cNvSpPr>
            <p:nvPr/>
          </p:nvSpPr>
          <p:spPr bwMode="auto">
            <a:xfrm>
              <a:off x="614" y="3660"/>
              <a:ext cx="55" cy="23"/>
            </a:xfrm>
            <a:custGeom>
              <a:avLst/>
              <a:gdLst>
                <a:gd name="T0" fmla="*/ 7 w 208"/>
                <a:gd name="T1" fmla="*/ 0 h 103"/>
                <a:gd name="T2" fmla="*/ 15 w 208"/>
                <a:gd name="T3" fmla="*/ 5 h 103"/>
                <a:gd name="T4" fmla="*/ 0 w 208"/>
                <a:gd name="T5" fmla="*/ 5 h 103"/>
                <a:gd name="T6" fmla="*/ 7 w 208"/>
                <a:gd name="T7" fmla="*/ 0 h 103"/>
                <a:gd name="T8" fmla="*/ 7 w 208"/>
                <a:gd name="T9" fmla="*/ 0 h 1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" h="103">
                  <a:moveTo>
                    <a:pt x="94" y="0"/>
                  </a:moveTo>
                  <a:lnTo>
                    <a:pt x="208" y="103"/>
                  </a:lnTo>
                  <a:lnTo>
                    <a:pt x="0" y="103"/>
                  </a:lnTo>
                  <a:lnTo>
                    <a:pt x="94" y="0"/>
                  </a:lnTo>
                  <a:close/>
                </a:path>
              </a:pathLst>
            </a:custGeom>
            <a:grpFill/>
            <a:ln w="9525" cap="flat" cmpd="sng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57"/>
            <p:cNvSpPr>
              <a:spLocks noChangeAspect="1"/>
            </p:cNvSpPr>
            <p:nvPr/>
          </p:nvSpPr>
          <p:spPr bwMode="auto">
            <a:xfrm>
              <a:off x="529" y="3676"/>
              <a:ext cx="61" cy="48"/>
            </a:xfrm>
            <a:custGeom>
              <a:avLst/>
              <a:gdLst>
                <a:gd name="T0" fmla="*/ 16 w 232"/>
                <a:gd name="T1" fmla="*/ 2 h 211"/>
                <a:gd name="T2" fmla="*/ 0 w 232"/>
                <a:gd name="T3" fmla="*/ 11 h 211"/>
                <a:gd name="T4" fmla="*/ 7 w 232"/>
                <a:gd name="T5" fmla="*/ 0 h 211"/>
                <a:gd name="T6" fmla="*/ 16 w 232"/>
                <a:gd name="T7" fmla="*/ 2 h 211"/>
                <a:gd name="T8" fmla="*/ 16 w 232"/>
                <a:gd name="T9" fmla="*/ 2 h 2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2" h="211">
                  <a:moveTo>
                    <a:pt x="232" y="30"/>
                  </a:moveTo>
                  <a:lnTo>
                    <a:pt x="0" y="211"/>
                  </a:lnTo>
                  <a:lnTo>
                    <a:pt x="107" y="0"/>
                  </a:lnTo>
                  <a:lnTo>
                    <a:pt x="232" y="30"/>
                  </a:lnTo>
                  <a:close/>
                </a:path>
              </a:pathLst>
            </a:custGeom>
            <a:grpFill/>
            <a:ln w="9525" cap="flat" cmpd="sng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reeform 58"/>
            <p:cNvSpPr>
              <a:spLocks noChangeAspect="1"/>
            </p:cNvSpPr>
            <p:nvPr/>
          </p:nvSpPr>
          <p:spPr bwMode="auto">
            <a:xfrm>
              <a:off x="479" y="3700"/>
              <a:ext cx="42" cy="24"/>
            </a:xfrm>
            <a:custGeom>
              <a:avLst/>
              <a:gdLst>
                <a:gd name="T0" fmla="*/ 11 w 161"/>
                <a:gd name="T1" fmla="*/ 1 h 107"/>
                <a:gd name="T2" fmla="*/ 3 w 161"/>
                <a:gd name="T3" fmla="*/ 4 h 107"/>
                <a:gd name="T4" fmla="*/ 0 w 161"/>
                <a:gd name="T5" fmla="*/ 5 h 107"/>
                <a:gd name="T6" fmla="*/ 6 w 161"/>
                <a:gd name="T7" fmla="*/ 0 h 107"/>
                <a:gd name="T8" fmla="*/ 11 w 161"/>
                <a:gd name="T9" fmla="*/ 1 h 107"/>
                <a:gd name="T10" fmla="*/ 11 w 161"/>
                <a:gd name="T11" fmla="*/ 1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1" h="107">
                  <a:moveTo>
                    <a:pt x="161" y="18"/>
                  </a:moveTo>
                  <a:lnTo>
                    <a:pt x="46" y="89"/>
                  </a:lnTo>
                  <a:lnTo>
                    <a:pt x="0" y="107"/>
                  </a:lnTo>
                  <a:lnTo>
                    <a:pt x="88" y="0"/>
                  </a:lnTo>
                  <a:lnTo>
                    <a:pt x="161" y="18"/>
                  </a:lnTo>
                  <a:close/>
                </a:path>
              </a:pathLst>
            </a:custGeom>
            <a:grpFill/>
            <a:ln w="9525" cap="flat" cmpd="sng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59"/>
            <p:cNvSpPr>
              <a:spLocks noChangeAspect="1"/>
            </p:cNvSpPr>
            <p:nvPr/>
          </p:nvSpPr>
          <p:spPr bwMode="auto">
            <a:xfrm>
              <a:off x="433" y="3704"/>
              <a:ext cx="25" cy="20"/>
            </a:xfrm>
            <a:custGeom>
              <a:avLst/>
              <a:gdLst>
                <a:gd name="T0" fmla="*/ 0 w 94"/>
                <a:gd name="T1" fmla="*/ 0 h 89"/>
                <a:gd name="T2" fmla="*/ 2 w 94"/>
                <a:gd name="T3" fmla="*/ 4 h 89"/>
                <a:gd name="T4" fmla="*/ 7 w 94"/>
                <a:gd name="T5" fmla="*/ 1 h 89"/>
                <a:gd name="T6" fmla="*/ 0 w 94"/>
                <a:gd name="T7" fmla="*/ 0 h 89"/>
                <a:gd name="T8" fmla="*/ 0 w 94"/>
                <a:gd name="T9" fmla="*/ 0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4" h="89">
                  <a:moveTo>
                    <a:pt x="0" y="0"/>
                  </a:moveTo>
                  <a:lnTo>
                    <a:pt x="25" y="89"/>
                  </a:lnTo>
                  <a:lnTo>
                    <a:pt x="94" y="1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 cmpd="sng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60"/>
            <p:cNvSpPr>
              <a:spLocks noChangeAspect="1"/>
            </p:cNvSpPr>
            <p:nvPr/>
          </p:nvSpPr>
          <p:spPr bwMode="auto">
            <a:xfrm>
              <a:off x="388" y="3700"/>
              <a:ext cx="28" cy="16"/>
            </a:xfrm>
            <a:custGeom>
              <a:avLst/>
              <a:gdLst>
                <a:gd name="T0" fmla="*/ 0 w 105"/>
                <a:gd name="T1" fmla="*/ 0 h 71"/>
                <a:gd name="T2" fmla="*/ 2 w 105"/>
                <a:gd name="T3" fmla="*/ 3 h 71"/>
                <a:gd name="T4" fmla="*/ 7 w 105"/>
                <a:gd name="T5" fmla="*/ 4 h 71"/>
                <a:gd name="T6" fmla="*/ 6 w 105"/>
                <a:gd name="T7" fmla="*/ 1 h 71"/>
                <a:gd name="T8" fmla="*/ 0 w 105"/>
                <a:gd name="T9" fmla="*/ 0 h 71"/>
                <a:gd name="T10" fmla="*/ 0 w 105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" h="71">
                  <a:moveTo>
                    <a:pt x="0" y="0"/>
                  </a:moveTo>
                  <a:lnTo>
                    <a:pt x="24" y="53"/>
                  </a:lnTo>
                  <a:lnTo>
                    <a:pt x="105" y="71"/>
                  </a:lnTo>
                  <a:lnTo>
                    <a:pt x="79" y="1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 cmpd="sng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61"/>
            <p:cNvSpPr>
              <a:spLocks noChangeAspect="1"/>
            </p:cNvSpPr>
            <p:nvPr/>
          </p:nvSpPr>
          <p:spPr bwMode="auto">
            <a:xfrm>
              <a:off x="319" y="3664"/>
              <a:ext cx="47" cy="28"/>
            </a:xfrm>
            <a:custGeom>
              <a:avLst/>
              <a:gdLst>
                <a:gd name="T0" fmla="*/ 12 w 182"/>
                <a:gd name="T1" fmla="*/ 0 h 119"/>
                <a:gd name="T2" fmla="*/ 11 w 182"/>
                <a:gd name="T3" fmla="*/ 7 h 119"/>
                <a:gd name="T4" fmla="*/ 0 w 182"/>
                <a:gd name="T5" fmla="*/ 0 h 119"/>
                <a:gd name="T6" fmla="*/ 12 w 182"/>
                <a:gd name="T7" fmla="*/ 0 h 119"/>
                <a:gd name="T8" fmla="*/ 12 w 182"/>
                <a:gd name="T9" fmla="*/ 0 h 1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" h="119">
                  <a:moveTo>
                    <a:pt x="182" y="0"/>
                  </a:moveTo>
                  <a:lnTo>
                    <a:pt x="161" y="119"/>
                  </a:lnTo>
                  <a:lnTo>
                    <a:pt x="0" y="0"/>
                  </a:lnTo>
                  <a:lnTo>
                    <a:pt x="182" y="0"/>
                  </a:lnTo>
                  <a:close/>
                </a:path>
              </a:pathLst>
            </a:custGeom>
            <a:grpFill/>
            <a:ln w="9525" cap="flat" cmpd="sng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62"/>
            <p:cNvSpPr>
              <a:spLocks noChangeAspect="1"/>
            </p:cNvSpPr>
            <p:nvPr/>
          </p:nvSpPr>
          <p:spPr bwMode="auto">
            <a:xfrm>
              <a:off x="684" y="2951"/>
              <a:ext cx="875" cy="825"/>
            </a:xfrm>
            <a:custGeom>
              <a:avLst/>
              <a:gdLst>
                <a:gd name="T0" fmla="*/ 149 w 3345"/>
                <a:gd name="T1" fmla="*/ 122 h 3625"/>
                <a:gd name="T2" fmla="*/ 177 w 3345"/>
                <a:gd name="T3" fmla="*/ 139 h 3625"/>
                <a:gd name="T4" fmla="*/ 177 w 3345"/>
                <a:gd name="T5" fmla="*/ 133 h 3625"/>
                <a:gd name="T6" fmla="*/ 198 w 3345"/>
                <a:gd name="T7" fmla="*/ 137 h 3625"/>
                <a:gd name="T8" fmla="*/ 214 w 3345"/>
                <a:gd name="T9" fmla="*/ 156 h 3625"/>
                <a:gd name="T10" fmla="*/ 211 w 3345"/>
                <a:gd name="T11" fmla="*/ 164 h 3625"/>
                <a:gd name="T12" fmla="*/ 223 w 3345"/>
                <a:gd name="T13" fmla="*/ 170 h 3625"/>
                <a:gd name="T14" fmla="*/ 223 w 3345"/>
                <a:gd name="T15" fmla="*/ 187 h 3625"/>
                <a:gd name="T16" fmla="*/ 209 w 3345"/>
                <a:gd name="T17" fmla="*/ 188 h 3625"/>
                <a:gd name="T18" fmla="*/ 185 w 3345"/>
                <a:gd name="T19" fmla="*/ 163 h 3625"/>
                <a:gd name="T20" fmla="*/ 179 w 3345"/>
                <a:gd name="T21" fmla="*/ 155 h 3625"/>
                <a:gd name="T22" fmla="*/ 178 w 3345"/>
                <a:gd name="T23" fmla="*/ 145 h 3625"/>
                <a:gd name="T24" fmla="*/ 168 w 3345"/>
                <a:gd name="T25" fmla="*/ 140 h 3625"/>
                <a:gd name="T26" fmla="*/ 149 w 3345"/>
                <a:gd name="T27" fmla="*/ 128 h 3625"/>
                <a:gd name="T28" fmla="*/ 122 w 3345"/>
                <a:gd name="T29" fmla="*/ 117 h 3625"/>
                <a:gd name="T30" fmla="*/ 106 w 3345"/>
                <a:gd name="T31" fmla="*/ 119 h 3625"/>
                <a:gd name="T32" fmla="*/ 100 w 3345"/>
                <a:gd name="T33" fmla="*/ 133 h 3625"/>
                <a:gd name="T34" fmla="*/ 96 w 3345"/>
                <a:gd name="T35" fmla="*/ 133 h 3625"/>
                <a:gd name="T36" fmla="*/ 89 w 3345"/>
                <a:gd name="T37" fmla="*/ 127 h 3625"/>
                <a:gd name="T38" fmla="*/ 83 w 3345"/>
                <a:gd name="T39" fmla="*/ 123 h 3625"/>
                <a:gd name="T40" fmla="*/ 102 w 3345"/>
                <a:gd name="T41" fmla="*/ 124 h 3625"/>
                <a:gd name="T42" fmla="*/ 103 w 3345"/>
                <a:gd name="T43" fmla="*/ 109 h 3625"/>
                <a:gd name="T44" fmla="*/ 88 w 3345"/>
                <a:gd name="T45" fmla="*/ 105 h 3625"/>
                <a:gd name="T46" fmla="*/ 65 w 3345"/>
                <a:gd name="T47" fmla="*/ 130 h 3625"/>
                <a:gd name="T48" fmla="*/ 81 w 3345"/>
                <a:gd name="T49" fmla="*/ 141 h 3625"/>
                <a:gd name="T50" fmla="*/ 54 w 3345"/>
                <a:gd name="T51" fmla="*/ 145 h 3625"/>
                <a:gd name="T52" fmla="*/ 57 w 3345"/>
                <a:gd name="T53" fmla="*/ 157 h 3625"/>
                <a:gd name="T54" fmla="*/ 22 w 3345"/>
                <a:gd name="T55" fmla="*/ 160 h 3625"/>
                <a:gd name="T56" fmla="*/ 0 w 3345"/>
                <a:gd name="T57" fmla="*/ 165 h 3625"/>
                <a:gd name="T58" fmla="*/ 32 w 3345"/>
                <a:gd name="T59" fmla="*/ 153 h 3625"/>
                <a:gd name="T60" fmla="*/ 42 w 3345"/>
                <a:gd name="T61" fmla="*/ 147 h 3625"/>
                <a:gd name="T62" fmla="*/ 60 w 3345"/>
                <a:gd name="T63" fmla="*/ 132 h 3625"/>
                <a:gd name="T64" fmla="*/ 41 w 3345"/>
                <a:gd name="T65" fmla="*/ 137 h 3625"/>
                <a:gd name="T66" fmla="*/ 31 w 3345"/>
                <a:gd name="T67" fmla="*/ 136 h 3625"/>
                <a:gd name="T68" fmla="*/ 20 w 3345"/>
                <a:gd name="T69" fmla="*/ 127 h 3625"/>
                <a:gd name="T70" fmla="*/ 9 w 3345"/>
                <a:gd name="T71" fmla="*/ 119 h 3625"/>
                <a:gd name="T72" fmla="*/ 11 w 3345"/>
                <a:gd name="T73" fmla="*/ 98 h 3625"/>
                <a:gd name="T74" fmla="*/ 19 w 3345"/>
                <a:gd name="T75" fmla="*/ 75 h 3625"/>
                <a:gd name="T76" fmla="*/ 43 w 3345"/>
                <a:gd name="T77" fmla="*/ 75 h 3625"/>
                <a:gd name="T78" fmla="*/ 48 w 3345"/>
                <a:gd name="T79" fmla="*/ 63 h 3625"/>
                <a:gd name="T80" fmla="*/ 31 w 3345"/>
                <a:gd name="T81" fmla="*/ 68 h 3625"/>
                <a:gd name="T82" fmla="*/ 18 w 3345"/>
                <a:gd name="T83" fmla="*/ 57 h 3625"/>
                <a:gd name="T84" fmla="*/ 20 w 3345"/>
                <a:gd name="T85" fmla="*/ 47 h 3625"/>
                <a:gd name="T86" fmla="*/ 26 w 3345"/>
                <a:gd name="T87" fmla="*/ 45 h 3625"/>
                <a:gd name="T88" fmla="*/ 38 w 3345"/>
                <a:gd name="T89" fmla="*/ 51 h 3625"/>
                <a:gd name="T90" fmla="*/ 53 w 3345"/>
                <a:gd name="T91" fmla="*/ 38 h 3625"/>
                <a:gd name="T92" fmla="*/ 27 w 3345"/>
                <a:gd name="T93" fmla="*/ 33 h 3625"/>
                <a:gd name="T94" fmla="*/ 27 w 3345"/>
                <a:gd name="T95" fmla="*/ 18 h 3625"/>
                <a:gd name="T96" fmla="*/ 57 w 3345"/>
                <a:gd name="T97" fmla="*/ 6 h 3625"/>
                <a:gd name="T98" fmla="*/ 85 w 3345"/>
                <a:gd name="T99" fmla="*/ 0 h 3625"/>
                <a:gd name="T100" fmla="*/ 93 w 3345"/>
                <a:gd name="T101" fmla="*/ 0 h 3625"/>
                <a:gd name="T102" fmla="*/ 102 w 3345"/>
                <a:gd name="T103" fmla="*/ 12 h 3625"/>
                <a:gd name="T104" fmla="*/ 124 w 3345"/>
                <a:gd name="T105" fmla="*/ 17 h 3625"/>
                <a:gd name="T106" fmla="*/ 145 w 3345"/>
                <a:gd name="T107" fmla="*/ 25 h 3625"/>
                <a:gd name="T108" fmla="*/ 149 w 3345"/>
                <a:gd name="T109" fmla="*/ 25 h 36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345" h="3625">
                  <a:moveTo>
                    <a:pt x="2171" y="477"/>
                  </a:moveTo>
                  <a:lnTo>
                    <a:pt x="2171" y="2354"/>
                  </a:lnTo>
                  <a:lnTo>
                    <a:pt x="2273" y="2354"/>
                  </a:lnTo>
                  <a:lnTo>
                    <a:pt x="2584" y="2687"/>
                  </a:lnTo>
                  <a:lnTo>
                    <a:pt x="2677" y="2687"/>
                  </a:lnTo>
                  <a:lnTo>
                    <a:pt x="2584" y="2565"/>
                  </a:lnTo>
                  <a:lnTo>
                    <a:pt x="2655" y="2478"/>
                  </a:lnTo>
                  <a:lnTo>
                    <a:pt x="2895" y="2639"/>
                  </a:lnTo>
                  <a:lnTo>
                    <a:pt x="2803" y="2795"/>
                  </a:lnTo>
                  <a:lnTo>
                    <a:pt x="3126" y="3004"/>
                  </a:lnTo>
                  <a:lnTo>
                    <a:pt x="3043" y="3098"/>
                  </a:lnTo>
                  <a:lnTo>
                    <a:pt x="3090" y="3167"/>
                  </a:lnTo>
                  <a:lnTo>
                    <a:pt x="3263" y="3167"/>
                  </a:lnTo>
                  <a:lnTo>
                    <a:pt x="3263" y="3291"/>
                  </a:lnTo>
                  <a:lnTo>
                    <a:pt x="3345" y="3398"/>
                  </a:lnTo>
                  <a:lnTo>
                    <a:pt x="3263" y="3610"/>
                  </a:lnTo>
                  <a:lnTo>
                    <a:pt x="3055" y="3362"/>
                  </a:lnTo>
                  <a:lnTo>
                    <a:pt x="3055" y="3625"/>
                  </a:lnTo>
                  <a:lnTo>
                    <a:pt x="2882" y="3148"/>
                  </a:lnTo>
                  <a:lnTo>
                    <a:pt x="2710" y="3148"/>
                  </a:lnTo>
                  <a:lnTo>
                    <a:pt x="2710" y="2990"/>
                  </a:lnTo>
                  <a:lnTo>
                    <a:pt x="2618" y="2990"/>
                  </a:lnTo>
                  <a:lnTo>
                    <a:pt x="2666" y="2884"/>
                  </a:lnTo>
                  <a:lnTo>
                    <a:pt x="2608" y="2795"/>
                  </a:lnTo>
                  <a:lnTo>
                    <a:pt x="2458" y="2884"/>
                  </a:lnTo>
                  <a:lnTo>
                    <a:pt x="2458" y="2705"/>
                  </a:lnTo>
                  <a:lnTo>
                    <a:pt x="2387" y="2705"/>
                  </a:lnTo>
                  <a:lnTo>
                    <a:pt x="2171" y="2478"/>
                  </a:lnTo>
                  <a:lnTo>
                    <a:pt x="1812" y="2478"/>
                  </a:lnTo>
                  <a:lnTo>
                    <a:pt x="1778" y="2262"/>
                  </a:lnTo>
                  <a:lnTo>
                    <a:pt x="1638" y="2192"/>
                  </a:lnTo>
                  <a:lnTo>
                    <a:pt x="1549" y="2300"/>
                  </a:lnTo>
                  <a:lnTo>
                    <a:pt x="1609" y="2387"/>
                  </a:lnTo>
                  <a:lnTo>
                    <a:pt x="1457" y="2565"/>
                  </a:lnTo>
                  <a:lnTo>
                    <a:pt x="1399" y="2426"/>
                  </a:lnTo>
                  <a:lnTo>
                    <a:pt x="1399" y="2565"/>
                  </a:lnTo>
                  <a:lnTo>
                    <a:pt x="1159" y="2618"/>
                  </a:lnTo>
                  <a:lnTo>
                    <a:pt x="1298" y="2442"/>
                  </a:lnTo>
                  <a:lnTo>
                    <a:pt x="1217" y="2460"/>
                  </a:lnTo>
                  <a:lnTo>
                    <a:pt x="1217" y="2371"/>
                  </a:lnTo>
                  <a:lnTo>
                    <a:pt x="1354" y="2283"/>
                  </a:lnTo>
                  <a:lnTo>
                    <a:pt x="1493" y="2387"/>
                  </a:lnTo>
                  <a:lnTo>
                    <a:pt x="1412" y="2226"/>
                  </a:lnTo>
                  <a:lnTo>
                    <a:pt x="1502" y="2107"/>
                  </a:lnTo>
                  <a:lnTo>
                    <a:pt x="1286" y="2226"/>
                  </a:lnTo>
                  <a:lnTo>
                    <a:pt x="1286" y="2033"/>
                  </a:lnTo>
                  <a:lnTo>
                    <a:pt x="1125" y="2426"/>
                  </a:lnTo>
                  <a:lnTo>
                    <a:pt x="953" y="2513"/>
                  </a:lnTo>
                  <a:lnTo>
                    <a:pt x="953" y="2579"/>
                  </a:lnTo>
                  <a:lnTo>
                    <a:pt x="1182" y="2724"/>
                  </a:lnTo>
                  <a:lnTo>
                    <a:pt x="882" y="2900"/>
                  </a:lnTo>
                  <a:lnTo>
                    <a:pt x="790" y="2795"/>
                  </a:lnTo>
                  <a:lnTo>
                    <a:pt x="632" y="2900"/>
                  </a:lnTo>
                  <a:lnTo>
                    <a:pt x="827" y="3024"/>
                  </a:lnTo>
                  <a:lnTo>
                    <a:pt x="345" y="3148"/>
                  </a:lnTo>
                  <a:lnTo>
                    <a:pt x="323" y="3098"/>
                  </a:lnTo>
                  <a:lnTo>
                    <a:pt x="113" y="3206"/>
                  </a:lnTo>
                  <a:lnTo>
                    <a:pt x="0" y="3187"/>
                  </a:lnTo>
                  <a:lnTo>
                    <a:pt x="79" y="3114"/>
                  </a:lnTo>
                  <a:lnTo>
                    <a:pt x="471" y="2956"/>
                  </a:lnTo>
                  <a:lnTo>
                    <a:pt x="471" y="2900"/>
                  </a:lnTo>
                  <a:lnTo>
                    <a:pt x="610" y="2830"/>
                  </a:lnTo>
                  <a:lnTo>
                    <a:pt x="642" y="2687"/>
                  </a:lnTo>
                  <a:lnTo>
                    <a:pt x="882" y="2545"/>
                  </a:lnTo>
                  <a:lnTo>
                    <a:pt x="664" y="2545"/>
                  </a:lnTo>
                  <a:lnTo>
                    <a:pt x="597" y="2639"/>
                  </a:lnTo>
                  <a:lnTo>
                    <a:pt x="537" y="2579"/>
                  </a:lnTo>
                  <a:lnTo>
                    <a:pt x="460" y="2618"/>
                  </a:lnTo>
                  <a:lnTo>
                    <a:pt x="413" y="2460"/>
                  </a:lnTo>
                  <a:lnTo>
                    <a:pt x="286" y="2460"/>
                  </a:lnTo>
                  <a:lnTo>
                    <a:pt x="345" y="2247"/>
                  </a:lnTo>
                  <a:lnTo>
                    <a:pt x="137" y="2300"/>
                  </a:lnTo>
                  <a:lnTo>
                    <a:pt x="21" y="2017"/>
                  </a:lnTo>
                  <a:lnTo>
                    <a:pt x="158" y="1890"/>
                  </a:lnTo>
                  <a:lnTo>
                    <a:pt x="79" y="1679"/>
                  </a:lnTo>
                  <a:lnTo>
                    <a:pt x="274" y="1448"/>
                  </a:lnTo>
                  <a:lnTo>
                    <a:pt x="376" y="1554"/>
                  </a:lnTo>
                  <a:lnTo>
                    <a:pt x="632" y="1448"/>
                  </a:lnTo>
                  <a:lnTo>
                    <a:pt x="574" y="1308"/>
                  </a:lnTo>
                  <a:lnTo>
                    <a:pt x="709" y="1219"/>
                  </a:lnTo>
                  <a:lnTo>
                    <a:pt x="632" y="1132"/>
                  </a:lnTo>
                  <a:lnTo>
                    <a:pt x="460" y="1308"/>
                  </a:lnTo>
                  <a:lnTo>
                    <a:pt x="286" y="1219"/>
                  </a:lnTo>
                  <a:lnTo>
                    <a:pt x="265" y="1094"/>
                  </a:lnTo>
                  <a:lnTo>
                    <a:pt x="55" y="1079"/>
                  </a:lnTo>
                  <a:lnTo>
                    <a:pt x="298" y="902"/>
                  </a:lnTo>
                  <a:lnTo>
                    <a:pt x="376" y="954"/>
                  </a:lnTo>
                  <a:lnTo>
                    <a:pt x="376" y="863"/>
                  </a:lnTo>
                  <a:lnTo>
                    <a:pt x="537" y="815"/>
                  </a:lnTo>
                  <a:lnTo>
                    <a:pt x="560" y="989"/>
                  </a:lnTo>
                  <a:lnTo>
                    <a:pt x="674" y="989"/>
                  </a:lnTo>
                  <a:lnTo>
                    <a:pt x="771" y="723"/>
                  </a:lnTo>
                  <a:lnTo>
                    <a:pt x="574" y="744"/>
                  </a:lnTo>
                  <a:lnTo>
                    <a:pt x="390" y="636"/>
                  </a:lnTo>
                  <a:lnTo>
                    <a:pt x="448" y="510"/>
                  </a:lnTo>
                  <a:lnTo>
                    <a:pt x="400" y="351"/>
                  </a:lnTo>
                  <a:lnTo>
                    <a:pt x="827" y="248"/>
                  </a:lnTo>
                  <a:lnTo>
                    <a:pt x="827" y="122"/>
                  </a:lnTo>
                  <a:lnTo>
                    <a:pt x="1067" y="0"/>
                  </a:lnTo>
                  <a:lnTo>
                    <a:pt x="1238" y="0"/>
                  </a:lnTo>
                  <a:lnTo>
                    <a:pt x="1354" y="122"/>
                  </a:lnTo>
                  <a:lnTo>
                    <a:pt x="1354" y="0"/>
                  </a:lnTo>
                  <a:lnTo>
                    <a:pt x="1399" y="0"/>
                  </a:lnTo>
                  <a:lnTo>
                    <a:pt x="1493" y="227"/>
                  </a:lnTo>
                  <a:lnTo>
                    <a:pt x="1638" y="227"/>
                  </a:lnTo>
                  <a:lnTo>
                    <a:pt x="1812" y="335"/>
                  </a:lnTo>
                  <a:lnTo>
                    <a:pt x="1997" y="335"/>
                  </a:lnTo>
                  <a:lnTo>
                    <a:pt x="2125" y="477"/>
                  </a:lnTo>
                  <a:lnTo>
                    <a:pt x="2171" y="477"/>
                  </a:lnTo>
                  <a:close/>
                </a:path>
              </a:pathLst>
            </a:custGeom>
            <a:grpFill/>
            <a:ln w="9525" cap="flat" cmpd="sng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   </a:t>
              </a:r>
            </a:p>
            <a:p>
              <a:pPr algn="ctr"/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5" name="Group 63"/>
          <p:cNvGrpSpPr>
            <a:grpSpLocks noChangeAspect="1"/>
          </p:cNvGrpSpPr>
          <p:nvPr/>
        </p:nvGrpSpPr>
        <p:grpSpPr bwMode="auto">
          <a:xfrm>
            <a:off x="2217451" y="4619035"/>
            <a:ext cx="1387660" cy="586302"/>
            <a:chOff x="1756" y="3560"/>
            <a:chExt cx="877" cy="332"/>
          </a:xfrm>
          <a:solidFill>
            <a:schemeClr val="bg1">
              <a:lumMod val="85000"/>
            </a:schemeClr>
          </a:solidFill>
        </p:grpSpPr>
        <p:sp>
          <p:nvSpPr>
            <p:cNvPr id="66" name="Freeform 64"/>
            <p:cNvSpPr>
              <a:spLocks noChangeAspect="1"/>
            </p:cNvSpPr>
            <p:nvPr/>
          </p:nvSpPr>
          <p:spPr bwMode="auto">
            <a:xfrm>
              <a:off x="2415" y="3762"/>
              <a:ext cx="218" cy="130"/>
            </a:xfrm>
            <a:custGeom>
              <a:avLst/>
              <a:gdLst>
                <a:gd name="T0" fmla="*/ 13 w 1179"/>
                <a:gd name="T1" fmla="*/ 13 h 1258"/>
                <a:gd name="T2" fmla="*/ 16 w 1179"/>
                <a:gd name="T3" fmla="*/ 13 h 1258"/>
                <a:gd name="T4" fmla="*/ 16 w 1179"/>
                <a:gd name="T5" fmla="*/ 12 h 1258"/>
                <a:gd name="T6" fmla="*/ 20 w 1179"/>
                <a:gd name="T7" fmla="*/ 11 h 1258"/>
                <a:gd name="T8" fmla="*/ 24 w 1179"/>
                <a:gd name="T9" fmla="*/ 10 h 1258"/>
                <a:gd name="T10" fmla="*/ 27 w 1179"/>
                <a:gd name="T11" fmla="*/ 11 h 1258"/>
                <a:gd name="T12" fmla="*/ 32 w 1179"/>
                <a:gd name="T13" fmla="*/ 10 h 1258"/>
                <a:gd name="T14" fmla="*/ 35 w 1179"/>
                <a:gd name="T15" fmla="*/ 9 h 1258"/>
                <a:gd name="T16" fmla="*/ 36 w 1179"/>
                <a:gd name="T17" fmla="*/ 8 h 1258"/>
                <a:gd name="T18" fmla="*/ 40 w 1179"/>
                <a:gd name="T19" fmla="*/ 8 h 1258"/>
                <a:gd name="T20" fmla="*/ 40 w 1179"/>
                <a:gd name="T21" fmla="*/ 7 h 1258"/>
                <a:gd name="T22" fmla="*/ 36 w 1179"/>
                <a:gd name="T23" fmla="*/ 7 h 1258"/>
                <a:gd name="T24" fmla="*/ 35 w 1179"/>
                <a:gd name="T25" fmla="*/ 5 h 1258"/>
                <a:gd name="T26" fmla="*/ 31 w 1179"/>
                <a:gd name="T27" fmla="*/ 5 h 1258"/>
                <a:gd name="T28" fmla="*/ 31 w 1179"/>
                <a:gd name="T29" fmla="*/ 4 h 1258"/>
                <a:gd name="T30" fmla="*/ 29 w 1179"/>
                <a:gd name="T31" fmla="*/ 3 h 1258"/>
                <a:gd name="T32" fmla="*/ 23 w 1179"/>
                <a:gd name="T33" fmla="*/ 2 h 1258"/>
                <a:gd name="T34" fmla="*/ 18 w 1179"/>
                <a:gd name="T35" fmla="*/ 2 h 1258"/>
                <a:gd name="T36" fmla="*/ 16 w 1179"/>
                <a:gd name="T37" fmla="*/ 1 h 1258"/>
                <a:gd name="T38" fmla="*/ 7 w 1179"/>
                <a:gd name="T39" fmla="*/ 0 h 1258"/>
                <a:gd name="T40" fmla="*/ 6 w 1179"/>
                <a:gd name="T41" fmla="*/ 0 h 1258"/>
                <a:gd name="T42" fmla="*/ 6 w 1179"/>
                <a:gd name="T43" fmla="*/ 1 h 1258"/>
                <a:gd name="T44" fmla="*/ 7 w 1179"/>
                <a:gd name="T45" fmla="*/ 2 h 1258"/>
                <a:gd name="T46" fmla="*/ 7 w 1179"/>
                <a:gd name="T47" fmla="*/ 3 h 1258"/>
                <a:gd name="T48" fmla="*/ 6 w 1179"/>
                <a:gd name="T49" fmla="*/ 3 h 1258"/>
                <a:gd name="T50" fmla="*/ 5 w 1179"/>
                <a:gd name="T51" fmla="*/ 4 h 1258"/>
                <a:gd name="T52" fmla="*/ 2 w 1179"/>
                <a:gd name="T53" fmla="*/ 4 h 1258"/>
                <a:gd name="T54" fmla="*/ 0 w 1179"/>
                <a:gd name="T55" fmla="*/ 5 h 1258"/>
                <a:gd name="T56" fmla="*/ 5 w 1179"/>
                <a:gd name="T57" fmla="*/ 9 h 1258"/>
                <a:gd name="T58" fmla="*/ 5 w 1179"/>
                <a:gd name="T59" fmla="*/ 11 h 1258"/>
                <a:gd name="T60" fmla="*/ 4 w 1179"/>
                <a:gd name="T61" fmla="*/ 12 h 1258"/>
                <a:gd name="T62" fmla="*/ 5 w 1179"/>
                <a:gd name="T63" fmla="*/ 13 h 1258"/>
                <a:gd name="T64" fmla="*/ 11 w 1179"/>
                <a:gd name="T65" fmla="*/ 13 h 1258"/>
                <a:gd name="T66" fmla="*/ 13 w 1179"/>
                <a:gd name="T67" fmla="*/ 13 h 1258"/>
                <a:gd name="T68" fmla="*/ 13 w 1179"/>
                <a:gd name="T69" fmla="*/ 13 h 125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79" h="1258">
                  <a:moveTo>
                    <a:pt x="378" y="1225"/>
                  </a:moveTo>
                  <a:lnTo>
                    <a:pt x="468" y="1195"/>
                  </a:lnTo>
                  <a:lnTo>
                    <a:pt x="457" y="1148"/>
                  </a:lnTo>
                  <a:lnTo>
                    <a:pt x="595" y="1067"/>
                  </a:lnTo>
                  <a:lnTo>
                    <a:pt x="708" y="922"/>
                  </a:lnTo>
                  <a:lnTo>
                    <a:pt x="786" y="988"/>
                  </a:lnTo>
                  <a:lnTo>
                    <a:pt x="936" y="906"/>
                  </a:lnTo>
                  <a:lnTo>
                    <a:pt x="1013" y="860"/>
                  </a:lnTo>
                  <a:lnTo>
                    <a:pt x="1051" y="781"/>
                  </a:lnTo>
                  <a:lnTo>
                    <a:pt x="1165" y="715"/>
                  </a:lnTo>
                  <a:lnTo>
                    <a:pt x="1179" y="651"/>
                  </a:lnTo>
                  <a:lnTo>
                    <a:pt x="1064" y="620"/>
                  </a:lnTo>
                  <a:lnTo>
                    <a:pt x="1013" y="447"/>
                  </a:lnTo>
                  <a:lnTo>
                    <a:pt x="901" y="476"/>
                  </a:lnTo>
                  <a:lnTo>
                    <a:pt x="901" y="365"/>
                  </a:lnTo>
                  <a:lnTo>
                    <a:pt x="847" y="304"/>
                  </a:lnTo>
                  <a:lnTo>
                    <a:pt x="672" y="191"/>
                  </a:lnTo>
                  <a:lnTo>
                    <a:pt x="542" y="175"/>
                  </a:lnTo>
                  <a:lnTo>
                    <a:pt x="481" y="112"/>
                  </a:lnTo>
                  <a:lnTo>
                    <a:pt x="201" y="0"/>
                  </a:lnTo>
                  <a:lnTo>
                    <a:pt x="165" y="33"/>
                  </a:lnTo>
                  <a:lnTo>
                    <a:pt x="165" y="126"/>
                  </a:lnTo>
                  <a:lnTo>
                    <a:pt x="215" y="157"/>
                  </a:lnTo>
                  <a:lnTo>
                    <a:pt x="215" y="256"/>
                  </a:lnTo>
                  <a:lnTo>
                    <a:pt x="176" y="318"/>
                  </a:lnTo>
                  <a:lnTo>
                    <a:pt x="138" y="365"/>
                  </a:lnTo>
                  <a:lnTo>
                    <a:pt x="65" y="383"/>
                  </a:lnTo>
                  <a:lnTo>
                    <a:pt x="0" y="506"/>
                  </a:lnTo>
                  <a:lnTo>
                    <a:pt x="150" y="828"/>
                  </a:lnTo>
                  <a:lnTo>
                    <a:pt x="150" y="1034"/>
                  </a:lnTo>
                  <a:lnTo>
                    <a:pt x="124" y="1096"/>
                  </a:lnTo>
                  <a:lnTo>
                    <a:pt x="150" y="1178"/>
                  </a:lnTo>
                  <a:lnTo>
                    <a:pt x="327" y="1258"/>
                  </a:lnTo>
                  <a:lnTo>
                    <a:pt x="378" y="1225"/>
                  </a:lnTo>
                  <a:close/>
                </a:path>
              </a:pathLst>
            </a:custGeom>
            <a:grpFill/>
            <a:ln w="9525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algn="ctr"/>
              <a:endPara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Freeform 65"/>
            <p:cNvSpPr>
              <a:spLocks noChangeAspect="1"/>
            </p:cNvSpPr>
            <p:nvPr/>
          </p:nvSpPr>
          <p:spPr bwMode="auto">
            <a:xfrm>
              <a:off x="2295" y="3677"/>
              <a:ext cx="129" cy="47"/>
            </a:xfrm>
            <a:custGeom>
              <a:avLst/>
              <a:gdLst>
                <a:gd name="T0" fmla="*/ 24 w 699"/>
                <a:gd name="T1" fmla="*/ 3 h 448"/>
                <a:gd name="T2" fmla="*/ 24 w 699"/>
                <a:gd name="T3" fmla="*/ 2 h 448"/>
                <a:gd name="T4" fmla="*/ 20 w 699"/>
                <a:gd name="T5" fmla="*/ 2 h 448"/>
                <a:gd name="T6" fmla="*/ 19 w 699"/>
                <a:gd name="T7" fmla="*/ 1 h 448"/>
                <a:gd name="T8" fmla="*/ 17 w 699"/>
                <a:gd name="T9" fmla="*/ 1 h 448"/>
                <a:gd name="T10" fmla="*/ 15 w 699"/>
                <a:gd name="T11" fmla="*/ 0 h 448"/>
                <a:gd name="T12" fmla="*/ 11 w 699"/>
                <a:gd name="T13" fmla="*/ 0 h 448"/>
                <a:gd name="T14" fmla="*/ 7 w 699"/>
                <a:gd name="T15" fmla="*/ 1 h 448"/>
                <a:gd name="T16" fmla="*/ 4 w 699"/>
                <a:gd name="T17" fmla="*/ 0 h 448"/>
                <a:gd name="T18" fmla="*/ 2 w 699"/>
                <a:gd name="T19" fmla="*/ 0 h 448"/>
                <a:gd name="T20" fmla="*/ 0 w 699"/>
                <a:gd name="T21" fmla="*/ 1 h 448"/>
                <a:gd name="T22" fmla="*/ 1 w 699"/>
                <a:gd name="T23" fmla="*/ 2 h 448"/>
                <a:gd name="T24" fmla="*/ 5 w 699"/>
                <a:gd name="T25" fmla="*/ 3 h 448"/>
                <a:gd name="T26" fmla="*/ 8 w 699"/>
                <a:gd name="T27" fmla="*/ 4 h 448"/>
                <a:gd name="T28" fmla="*/ 8 w 699"/>
                <a:gd name="T29" fmla="*/ 4 h 448"/>
                <a:gd name="T30" fmla="*/ 13 w 699"/>
                <a:gd name="T31" fmla="*/ 5 h 448"/>
                <a:gd name="T32" fmla="*/ 16 w 699"/>
                <a:gd name="T33" fmla="*/ 4 h 448"/>
                <a:gd name="T34" fmla="*/ 21 w 699"/>
                <a:gd name="T35" fmla="*/ 4 h 448"/>
                <a:gd name="T36" fmla="*/ 24 w 699"/>
                <a:gd name="T37" fmla="*/ 3 h 448"/>
                <a:gd name="T38" fmla="*/ 24 w 699"/>
                <a:gd name="T39" fmla="*/ 3 h 44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699" h="448">
                  <a:moveTo>
                    <a:pt x="699" y="301"/>
                  </a:moveTo>
                  <a:lnTo>
                    <a:pt x="699" y="209"/>
                  </a:lnTo>
                  <a:lnTo>
                    <a:pt x="574" y="176"/>
                  </a:lnTo>
                  <a:lnTo>
                    <a:pt x="550" y="111"/>
                  </a:lnTo>
                  <a:lnTo>
                    <a:pt x="496" y="111"/>
                  </a:lnTo>
                  <a:lnTo>
                    <a:pt x="447" y="37"/>
                  </a:lnTo>
                  <a:lnTo>
                    <a:pt x="308" y="37"/>
                  </a:lnTo>
                  <a:lnTo>
                    <a:pt x="209" y="111"/>
                  </a:lnTo>
                  <a:lnTo>
                    <a:pt x="131" y="0"/>
                  </a:lnTo>
                  <a:lnTo>
                    <a:pt x="68" y="0"/>
                  </a:lnTo>
                  <a:lnTo>
                    <a:pt x="0" y="65"/>
                  </a:lnTo>
                  <a:lnTo>
                    <a:pt x="41" y="176"/>
                  </a:lnTo>
                  <a:lnTo>
                    <a:pt x="155" y="242"/>
                  </a:lnTo>
                  <a:lnTo>
                    <a:pt x="242" y="336"/>
                  </a:lnTo>
                  <a:lnTo>
                    <a:pt x="220" y="385"/>
                  </a:lnTo>
                  <a:lnTo>
                    <a:pt x="373" y="448"/>
                  </a:lnTo>
                  <a:lnTo>
                    <a:pt x="484" y="369"/>
                  </a:lnTo>
                  <a:lnTo>
                    <a:pt x="613" y="369"/>
                  </a:lnTo>
                  <a:lnTo>
                    <a:pt x="699" y="301"/>
                  </a:lnTo>
                  <a:close/>
                </a:path>
              </a:pathLst>
            </a:custGeom>
            <a:grpFill/>
            <a:ln w="9525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Freeform 66"/>
            <p:cNvSpPr>
              <a:spLocks noChangeAspect="1"/>
            </p:cNvSpPr>
            <p:nvPr/>
          </p:nvSpPr>
          <p:spPr bwMode="auto">
            <a:xfrm>
              <a:off x="2299" y="3714"/>
              <a:ext cx="29" cy="16"/>
            </a:xfrm>
            <a:custGeom>
              <a:avLst/>
              <a:gdLst>
                <a:gd name="T0" fmla="*/ 6 w 150"/>
                <a:gd name="T1" fmla="*/ 2 h 158"/>
                <a:gd name="T2" fmla="*/ 5 w 150"/>
                <a:gd name="T3" fmla="*/ 0 h 158"/>
                <a:gd name="T4" fmla="*/ 0 w 150"/>
                <a:gd name="T5" fmla="*/ 1 h 158"/>
                <a:gd name="T6" fmla="*/ 0 w 150"/>
                <a:gd name="T7" fmla="*/ 2 h 158"/>
                <a:gd name="T8" fmla="*/ 6 w 150"/>
                <a:gd name="T9" fmla="*/ 2 h 158"/>
                <a:gd name="T10" fmla="*/ 6 w 150"/>
                <a:gd name="T11" fmla="*/ 2 h 1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0" h="158">
                  <a:moveTo>
                    <a:pt x="150" y="147"/>
                  </a:moveTo>
                  <a:lnTo>
                    <a:pt x="126" y="0"/>
                  </a:lnTo>
                  <a:lnTo>
                    <a:pt x="0" y="125"/>
                  </a:lnTo>
                  <a:lnTo>
                    <a:pt x="12" y="158"/>
                  </a:lnTo>
                  <a:lnTo>
                    <a:pt x="150" y="147"/>
                  </a:lnTo>
                  <a:close/>
                </a:path>
              </a:pathLst>
            </a:custGeom>
            <a:grpFill/>
            <a:ln w="9525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Freeform 67"/>
            <p:cNvSpPr>
              <a:spLocks noChangeAspect="1"/>
            </p:cNvSpPr>
            <p:nvPr/>
          </p:nvSpPr>
          <p:spPr bwMode="auto">
            <a:xfrm>
              <a:off x="2233" y="3684"/>
              <a:ext cx="44" cy="23"/>
            </a:xfrm>
            <a:custGeom>
              <a:avLst/>
              <a:gdLst>
                <a:gd name="T0" fmla="*/ 7 w 239"/>
                <a:gd name="T1" fmla="*/ 2 h 225"/>
                <a:gd name="T2" fmla="*/ 8 w 239"/>
                <a:gd name="T3" fmla="*/ 2 h 225"/>
                <a:gd name="T4" fmla="*/ 6 w 239"/>
                <a:gd name="T5" fmla="*/ 1 h 225"/>
                <a:gd name="T6" fmla="*/ 5 w 239"/>
                <a:gd name="T7" fmla="*/ 0 h 225"/>
                <a:gd name="T8" fmla="*/ 0 w 239"/>
                <a:gd name="T9" fmla="*/ 0 h 225"/>
                <a:gd name="T10" fmla="*/ 0 w 239"/>
                <a:gd name="T11" fmla="*/ 1 h 225"/>
                <a:gd name="T12" fmla="*/ 3 w 239"/>
                <a:gd name="T13" fmla="*/ 2 h 225"/>
                <a:gd name="T14" fmla="*/ 7 w 239"/>
                <a:gd name="T15" fmla="*/ 2 h 225"/>
                <a:gd name="T16" fmla="*/ 7 w 239"/>
                <a:gd name="T17" fmla="*/ 2 h 2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9" h="225">
                  <a:moveTo>
                    <a:pt x="215" y="225"/>
                  </a:moveTo>
                  <a:lnTo>
                    <a:pt x="239" y="144"/>
                  </a:lnTo>
                  <a:lnTo>
                    <a:pt x="161" y="65"/>
                  </a:lnTo>
                  <a:lnTo>
                    <a:pt x="152" y="0"/>
                  </a:lnTo>
                  <a:lnTo>
                    <a:pt x="0" y="0"/>
                  </a:lnTo>
                  <a:lnTo>
                    <a:pt x="0" y="78"/>
                  </a:lnTo>
                  <a:lnTo>
                    <a:pt x="74" y="144"/>
                  </a:lnTo>
                  <a:lnTo>
                    <a:pt x="215" y="225"/>
                  </a:lnTo>
                  <a:close/>
                </a:path>
              </a:pathLst>
            </a:custGeom>
            <a:grpFill/>
            <a:ln w="9525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68"/>
            <p:cNvSpPr>
              <a:spLocks noChangeAspect="1"/>
            </p:cNvSpPr>
            <p:nvPr/>
          </p:nvSpPr>
          <p:spPr bwMode="auto">
            <a:xfrm>
              <a:off x="2190" y="3654"/>
              <a:ext cx="103" cy="20"/>
            </a:xfrm>
            <a:custGeom>
              <a:avLst/>
              <a:gdLst>
                <a:gd name="T0" fmla="*/ 19 w 558"/>
                <a:gd name="T1" fmla="*/ 1 h 191"/>
                <a:gd name="T2" fmla="*/ 17 w 558"/>
                <a:gd name="T3" fmla="*/ 0 h 191"/>
                <a:gd name="T4" fmla="*/ 13 w 558"/>
                <a:gd name="T5" fmla="*/ 1 h 191"/>
                <a:gd name="T6" fmla="*/ 1 w 558"/>
                <a:gd name="T7" fmla="*/ 0 h 191"/>
                <a:gd name="T8" fmla="*/ 0 w 558"/>
                <a:gd name="T9" fmla="*/ 1 h 191"/>
                <a:gd name="T10" fmla="*/ 0 w 558"/>
                <a:gd name="T11" fmla="*/ 2 h 191"/>
                <a:gd name="T12" fmla="*/ 5 w 558"/>
                <a:gd name="T13" fmla="*/ 2 h 191"/>
                <a:gd name="T14" fmla="*/ 8 w 558"/>
                <a:gd name="T15" fmla="*/ 1 h 191"/>
                <a:gd name="T16" fmla="*/ 10 w 558"/>
                <a:gd name="T17" fmla="*/ 2 h 191"/>
                <a:gd name="T18" fmla="*/ 15 w 558"/>
                <a:gd name="T19" fmla="*/ 2 h 191"/>
                <a:gd name="T20" fmla="*/ 17 w 558"/>
                <a:gd name="T21" fmla="*/ 2 h 191"/>
                <a:gd name="T22" fmla="*/ 19 w 558"/>
                <a:gd name="T23" fmla="*/ 1 h 191"/>
                <a:gd name="T24" fmla="*/ 19 w 558"/>
                <a:gd name="T25" fmla="*/ 1 h 19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58" h="191">
                  <a:moveTo>
                    <a:pt x="558" y="79"/>
                  </a:moveTo>
                  <a:lnTo>
                    <a:pt x="508" y="30"/>
                  </a:lnTo>
                  <a:lnTo>
                    <a:pt x="370" y="79"/>
                  </a:lnTo>
                  <a:lnTo>
                    <a:pt x="40" y="0"/>
                  </a:lnTo>
                  <a:lnTo>
                    <a:pt x="0" y="97"/>
                  </a:lnTo>
                  <a:lnTo>
                    <a:pt x="0" y="144"/>
                  </a:lnTo>
                  <a:lnTo>
                    <a:pt x="153" y="158"/>
                  </a:lnTo>
                  <a:lnTo>
                    <a:pt x="231" y="120"/>
                  </a:lnTo>
                  <a:lnTo>
                    <a:pt x="305" y="191"/>
                  </a:lnTo>
                  <a:lnTo>
                    <a:pt x="432" y="191"/>
                  </a:lnTo>
                  <a:lnTo>
                    <a:pt x="508" y="144"/>
                  </a:lnTo>
                  <a:lnTo>
                    <a:pt x="558" y="79"/>
                  </a:lnTo>
                  <a:close/>
                </a:path>
              </a:pathLst>
            </a:custGeom>
            <a:grpFill/>
            <a:ln w="9525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Freeform 69"/>
            <p:cNvSpPr>
              <a:spLocks noChangeAspect="1"/>
            </p:cNvSpPr>
            <p:nvPr/>
          </p:nvSpPr>
          <p:spPr bwMode="auto">
            <a:xfrm>
              <a:off x="2018" y="3608"/>
              <a:ext cx="111" cy="46"/>
            </a:xfrm>
            <a:custGeom>
              <a:avLst/>
              <a:gdLst>
                <a:gd name="T0" fmla="*/ 20 w 595"/>
                <a:gd name="T1" fmla="*/ 4 h 444"/>
                <a:gd name="T2" fmla="*/ 21 w 595"/>
                <a:gd name="T3" fmla="*/ 4 h 444"/>
                <a:gd name="T4" fmla="*/ 18 w 595"/>
                <a:gd name="T5" fmla="*/ 4 h 444"/>
                <a:gd name="T6" fmla="*/ 18 w 595"/>
                <a:gd name="T7" fmla="*/ 2 h 444"/>
                <a:gd name="T8" fmla="*/ 16 w 595"/>
                <a:gd name="T9" fmla="*/ 3 h 444"/>
                <a:gd name="T10" fmla="*/ 14 w 595"/>
                <a:gd name="T11" fmla="*/ 2 h 444"/>
                <a:gd name="T12" fmla="*/ 16 w 595"/>
                <a:gd name="T13" fmla="*/ 2 h 444"/>
                <a:gd name="T14" fmla="*/ 12 w 595"/>
                <a:gd name="T15" fmla="*/ 0 h 444"/>
                <a:gd name="T16" fmla="*/ 9 w 595"/>
                <a:gd name="T17" fmla="*/ 0 h 444"/>
                <a:gd name="T18" fmla="*/ 6 w 595"/>
                <a:gd name="T19" fmla="*/ 1 h 444"/>
                <a:gd name="T20" fmla="*/ 0 w 595"/>
                <a:gd name="T21" fmla="*/ 1 h 444"/>
                <a:gd name="T22" fmla="*/ 2 w 595"/>
                <a:gd name="T23" fmla="*/ 3 h 444"/>
                <a:gd name="T24" fmla="*/ 5 w 595"/>
                <a:gd name="T25" fmla="*/ 4 h 444"/>
                <a:gd name="T26" fmla="*/ 11 w 595"/>
                <a:gd name="T27" fmla="*/ 4 h 444"/>
                <a:gd name="T28" fmla="*/ 9 w 595"/>
                <a:gd name="T29" fmla="*/ 4 h 444"/>
                <a:gd name="T30" fmla="*/ 12 w 595"/>
                <a:gd name="T31" fmla="*/ 4 h 444"/>
                <a:gd name="T32" fmla="*/ 14 w 595"/>
                <a:gd name="T33" fmla="*/ 4 h 444"/>
                <a:gd name="T34" fmla="*/ 15 w 595"/>
                <a:gd name="T35" fmla="*/ 5 h 444"/>
                <a:gd name="T36" fmla="*/ 20 w 595"/>
                <a:gd name="T37" fmla="*/ 4 h 444"/>
                <a:gd name="T38" fmla="*/ 20 w 595"/>
                <a:gd name="T39" fmla="*/ 4 h 44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595" h="444">
                  <a:moveTo>
                    <a:pt x="584" y="395"/>
                  </a:moveTo>
                  <a:lnTo>
                    <a:pt x="595" y="346"/>
                  </a:lnTo>
                  <a:lnTo>
                    <a:pt x="532" y="332"/>
                  </a:lnTo>
                  <a:lnTo>
                    <a:pt x="532" y="221"/>
                  </a:lnTo>
                  <a:lnTo>
                    <a:pt x="469" y="269"/>
                  </a:lnTo>
                  <a:lnTo>
                    <a:pt x="406" y="158"/>
                  </a:lnTo>
                  <a:lnTo>
                    <a:pt x="455" y="158"/>
                  </a:lnTo>
                  <a:lnTo>
                    <a:pt x="330" y="0"/>
                  </a:lnTo>
                  <a:lnTo>
                    <a:pt x="252" y="0"/>
                  </a:lnTo>
                  <a:lnTo>
                    <a:pt x="177" y="126"/>
                  </a:lnTo>
                  <a:lnTo>
                    <a:pt x="0" y="126"/>
                  </a:lnTo>
                  <a:lnTo>
                    <a:pt x="66" y="286"/>
                  </a:lnTo>
                  <a:lnTo>
                    <a:pt x="137" y="411"/>
                  </a:lnTo>
                  <a:lnTo>
                    <a:pt x="305" y="411"/>
                  </a:lnTo>
                  <a:lnTo>
                    <a:pt x="267" y="346"/>
                  </a:lnTo>
                  <a:lnTo>
                    <a:pt x="354" y="346"/>
                  </a:lnTo>
                  <a:lnTo>
                    <a:pt x="393" y="367"/>
                  </a:lnTo>
                  <a:lnTo>
                    <a:pt x="442" y="444"/>
                  </a:lnTo>
                  <a:lnTo>
                    <a:pt x="584" y="395"/>
                  </a:lnTo>
                  <a:close/>
                </a:path>
              </a:pathLst>
            </a:custGeom>
            <a:grpFill/>
            <a:ln w="9525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70"/>
            <p:cNvSpPr>
              <a:spLocks noChangeAspect="1"/>
            </p:cNvSpPr>
            <p:nvPr/>
          </p:nvSpPr>
          <p:spPr bwMode="auto">
            <a:xfrm>
              <a:off x="1833" y="3560"/>
              <a:ext cx="89" cy="41"/>
            </a:xfrm>
            <a:custGeom>
              <a:avLst/>
              <a:gdLst>
                <a:gd name="T0" fmla="*/ 11 w 480"/>
                <a:gd name="T1" fmla="*/ 4 h 399"/>
                <a:gd name="T2" fmla="*/ 13 w 480"/>
                <a:gd name="T3" fmla="*/ 3 h 399"/>
                <a:gd name="T4" fmla="*/ 13 w 480"/>
                <a:gd name="T5" fmla="*/ 3 h 399"/>
                <a:gd name="T6" fmla="*/ 13 w 480"/>
                <a:gd name="T7" fmla="*/ 2 h 399"/>
                <a:gd name="T8" fmla="*/ 17 w 480"/>
                <a:gd name="T9" fmla="*/ 2 h 399"/>
                <a:gd name="T10" fmla="*/ 17 w 480"/>
                <a:gd name="T11" fmla="*/ 1 h 399"/>
                <a:gd name="T12" fmla="*/ 15 w 480"/>
                <a:gd name="T13" fmla="*/ 0 h 399"/>
                <a:gd name="T14" fmla="*/ 10 w 480"/>
                <a:gd name="T15" fmla="*/ 0 h 399"/>
                <a:gd name="T16" fmla="*/ 8 w 480"/>
                <a:gd name="T17" fmla="*/ 0 h 399"/>
                <a:gd name="T18" fmla="*/ 2 w 480"/>
                <a:gd name="T19" fmla="*/ 1 h 399"/>
                <a:gd name="T20" fmla="*/ 0 w 480"/>
                <a:gd name="T21" fmla="*/ 2 h 399"/>
                <a:gd name="T22" fmla="*/ 0 w 480"/>
                <a:gd name="T23" fmla="*/ 3 h 399"/>
                <a:gd name="T24" fmla="*/ 6 w 480"/>
                <a:gd name="T25" fmla="*/ 3 h 399"/>
                <a:gd name="T26" fmla="*/ 7 w 480"/>
                <a:gd name="T27" fmla="*/ 4 h 399"/>
                <a:gd name="T28" fmla="*/ 10 w 480"/>
                <a:gd name="T29" fmla="*/ 4 h 399"/>
                <a:gd name="T30" fmla="*/ 11 w 480"/>
                <a:gd name="T31" fmla="*/ 4 h 399"/>
                <a:gd name="T32" fmla="*/ 11 w 480"/>
                <a:gd name="T33" fmla="*/ 4 h 39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80" h="399">
                  <a:moveTo>
                    <a:pt x="330" y="350"/>
                  </a:moveTo>
                  <a:lnTo>
                    <a:pt x="368" y="306"/>
                  </a:lnTo>
                  <a:lnTo>
                    <a:pt x="390" y="272"/>
                  </a:lnTo>
                  <a:lnTo>
                    <a:pt x="390" y="192"/>
                  </a:lnTo>
                  <a:lnTo>
                    <a:pt x="480" y="143"/>
                  </a:lnTo>
                  <a:lnTo>
                    <a:pt x="480" y="67"/>
                  </a:lnTo>
                  <a:lnTo>
                    <a:pt x="430" y="0"/>
                  </a:lnTo>
                  <a:lnTo>
                    <a:pt x="291" y="0"/>
                  </a:lnTo>
                  <a:lnTo>
                    <a:pt x="226" y="15"/>
                  </a:lnTo>
                  <a:lnTo>
                    <a:pt x="63" y="81"/>
                  </a:lnTo>
                  <a:lnTo>
                    <a:pt x="0" y="176"/>
                  </a:lnTo>
                  <a:lnTo>
                    <a:pt x="0" y="287"/>
                  </a:lnTo>
                  <a:lnTo>
                    <a:pt x="164" y="306"/>
                  </a:lnTo>
                  <a:lnTo>
                    <a:pt x="215" y="399"/>
                  </a:lnTo>
                  <a:lnTo>
                    <a:pt x="291" y="364"/>
                  </a:lnTo>
                  <a:lnTo>
                    <a:pt x="330" y="350"/>
                  </a:lnTo>
                  <a:close/>
                </a:path>
              </a:pathLst>
            </a:custGeom>
            <a:grpFill/>
            <a:ln w="9525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71"/>
            <p:cNvSpPr>
              <a:spLocks noChangeAspect="1"/>
            </p:cNvSpPr>
            <p:nvPr/>
          </p:nvSpPr>
          <p:spPr bwMode="auto">
            <a:xfrm>
              <a:off x="1756" y="3584"/>
              <a:ext cx="39" cy="25"/>
            </a:xfrm>
            <a:custGeom>
              <a:avLst/>
              <a:gdLst>
                <a:gd name="T0" fmla="*/ 1 w 213"/>
                <a:gd name="T1" fmla="*/ 3 h 239"/>
                <a:gd name="T2" fmla="*/ 2 w 213"/>
                <a:gd name="T3" fmla="*/ 2 h 239"/>
                <a:gd name="T4" fmla="*/ 5 w 213"/>
                <a:gd name="T5" fmla="*/ 1 h 239"/>
                <a:gd name="T6" fmla="*/ 5 w 213"/>
                <a:gd name="T7" fmla="*/ 1 h 239"/>
                <a:gd name="T8" fmla="*/ 7 w 213"/>
                <a:gd name="T9" fmla="*/ 0 h 239"/>
                <a:gd name="T10" fmla="*/ 5 w 213"/>
                <a:gd name="T11" fmla="*/ 0 h 239"/>
                <a:gd name="T12" fmla="*/ 3 w 213"/>
                <a:gd name="T13" fmla="*/ 1 h 239"/>
                <a:gd name="T14" fmla="*/ 0 w 213"/>
                <a:gd name="T15" fmla="*/ 1 h 239"/>
                <a:gd name="T16" fmla="*/ 0 w 213"/>
                <a:gd name="T17" fmla="*/ 3 h 239"/>
                <a:gd name="T18" fmla="*/ 1 w 213"/>
                <a:gd name="T19" fmla="*/ 3 h 239"/>
                <a:gd name="T20" fmla="*/ 1 w 213"/>
                <a:gd name="T21" fmla="*/ 3 h 23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3" h="239">
                  <a:moveTo>
                    <a:pt x="25" y="239"/>
                  </a:moveTo>
                  <a:lnTo>
                    <a:pt x="59" y="142"/>
                  </a:lnTo>
                  <a:lnTo>
                    <a:pt x="163" y="97"/>
                  </a:lnTo>
                  <a:lnTo>
                    <a:pt x="163" y="67"/>
                  </a:lnTo>
                  <a:lnTo>
                    <a:pt x="213" y="0"/>
                  </a:lnTo>
                  <a:lnTo>
                    <a:pt x="138" y="0"/>
                  </a:lnTo>
                  <a:lnTo>
                    <a:pt x="87" y="81"/>
                  </a:lnTo>
                  <a:lnTo>
                    <a:pt x="10" y="97"/>
                  </a:lnTo>
                  <a:lnTo>
                    <a:pt x="0" y="239"/>
                  </a:lnTo>
                  <a:lnTo>
                    <a:pt x="25" y="239"/>
                  </a:lnTo>
                  <a:close/>
                </a:path>
              </a:pathLst>
            </a:custGeom>
            <a:grpFill/>
            <a:ln w="9525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algn="ctr"/>
              <a:endParaRPr lang="en-US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897F7B3-1DFB-45D4-B3A7-CAB440555AEB}"/>
              </a:ext>
            </a:extLst>
          </p:cNvPr>
          <p:cNvGrpSpPr/>
          <p:nvPr/>
        </p:nvGrpSpPr>
        <p:grpSpPr>
          <a:xfrm>
            <a:off x="940042" y="5735149"/>
            <a:ext cx="7263920" cy="360851"/>
            <a:chOff x="940042" y="5754414"/>
            <a:chExt cx="7263920" cy="360851"/>
          </a:xfrm>
        </p:grpSpPr>
        <p:sp>
          <p:nvSpPr>
            <p:cNvPr id="77" name="Rectangle 76"/>
            <p:cNvSpPr/>
            <p:nvPr/>
          </p:nvSpPr>
          <p:spPr>
            <a:xfrm rot="10800000">
              <a:off x="940042" y="5769301"/>
              <a:ext cx="7263920" cy="331076"/>
            </a:xfrm>
            <a:prstGeom prst="rect">
              <a:avLst/>
            </a:prstGeom>
            <a:gradFill flip="none" rotWithShape="1">
              <a:gsLst>
                <a:gs pos="98750">
                  <a:schemeClr val="bg1">
                    <a:lumMod val="85000"/>
                  </a:schemeClr>
                </a:gs>
                <a:gs pos="0">
                  <a:srgbClr val="002426"/>
                </a:gs>
                <a:gs pos="52000">
                  <a:srgbClr val="0FB694"/>
                </a:gs>
                <a:gs pos="84000">
                  <a:srgbClr val="A7D9C8"/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324600" y="5754414"/>
              <a:ext cx="1854792" cy="360850"/>
            </a:xfrm>
            <a:prstGeom prst="rect">
              <a:avLst/>
            </a:prstGeom>
            <a:noFill/>
          </p:spPr>
          <p:txBody>
            <a:bodyPr wrap="square" lIns="72000" tIns="72000" rIns="72000" bIns="72000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LESS RESPONSES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959227" y="5754415"/>
              <a:ext cx="2012971" cy="360850"/>
            </a:xfrm>
            <a:prstGeom prst="rect">
              <a:avLst/>
            </a:prstGeom>
            <a:noFill/>
          </p:spPr>
          <p:txBody>
            <a:bodyPr wrap="square" lIns="72000" tIns="72000" rIns="72000" bIns="72000" rtlCol="0">
              <a:spAutoFit/>
            </a:bodyPr>
            <a:lstStyle/>
            <a:p>
              <a:r>
                <a:rPr lang="en-US" sz="14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MORE RESPONSES</a:t>
              </a: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8091354" y="3192657"/>
            <a:ext cx="693090" cy="220956"/>
            <a:chOff x="8497325" y="3192657"/>
            <a:chExt cx="727865" cy="220956"/>
          </a:xfrm>
        </p:grpSpPr>
        <p:sp>
          <p:nvSpPr>
            <p:cNvPr id="83" name="Left Bracket 82"/>
            <p:cNvSpPr/>
            <p:nvPr/>
          </p:nvSpPr>
          <p:spPr>
            <a:xfrm>
              <a:off x="8497325" y="3192657"/>
              <a:ext cx="92458" cy="220956"/>
            </a:xfrm>
            <a:prstGeom prst="leftBracke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A7D9C8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519007" y="3217402"/>
              <a:ext cx="706183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DC: 0</a:t>
              </a:r>
            </a:p>
          </p:txBody>
        </p:sp>
      </p:grpSp>
      <p:cxnSp>
        <p:nvCxnSpPr>
          <p:cNvPr id="86" name="Straight Connector 85"/>
          <p:cNvCxnSpPr>
            <a:stCxn id="83" idx="1"/>
          </p:cNvCxnSpPr>
          <p:nvPr/>
        </p:nvCxnSpPr>
        <p:spPr>
          <a:xfrm flipH="1" flipV="1">
            <a:off x="7594631" y="2798875"/>
            <a:ext cx="496723" cy="504263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Group 102"/>
          <p:cNvGrpSpPr/>
          <p:nvPr/>
        </p:nvGrpSpPr>
        <p:grpSpPr>
          <a:xfrm>
            <a:off x="8091353" y="2942758"/>
            <a:ext cx="693090" cy="220956"/>
            <a:chOff x="8497324" y="2940344"/>
            <a:chExt cx="727865" cy="220956"/>
          </a:xfrm>
        </p:grpSpPr>
        <p:sp>
          <p:nvSpPr>
            <p:cNvPr id="89" name="Left Bracket 88"/>
            <p:cNvSpPr/>
            <p:nvPr/>
          </p:nvSpPr>
          <p:spPr>
            <a:xfrm>
              <a:off x="8497324" y="2940344"/>
              <a:ext cx="92458" cy="220956"/>
            </a:xfrm>
            <a:prstGeom prst="leftBracke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8519006" y="2965089"/>
              <a:ext cx="706183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>
                  <a:solidFill>
                    <a:srgbClr val="7CC6A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MD: 2</a:t>
              </a:r>
            </a:p>
          </p:txBody>
        </p:sp>
      </p:grpSp>
      <p:cxnSp>
        <p:nvCxnSpPr>
          <p:cNvPr id="91" name="Straight Connector 90"/>
          <p:cNvCxnSpPr>
            <a:stCxn id="89" idx="1"/>
          </p:cNvCxnSpPr>
          <p:nvPr/>
        </p:nvCxnSpPr>
        <p:spPr>
          <a:xfrm flipH="1" flipV="1">
            <a:off x="7773345" y="2851376"/>
            <a:ext cx="318006" cy="20186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" name="Group 101"/>
          <p:cNvGrpSpPr/>
          <p:nvPr/>
        </p:nvGrpSpPr>
        <p:grpSpPr>
          <a:xfrm>
            <a:off x="8091354" y="2692859"/>
            <a:ext cx="693090" cy="220956"/>
            <a:chOff x="8497325" y="2689488"/>
            <a:chExt cx="727865" cy="220956"/>
          </a:xfrm>
        </p:grpSpPr>
        <p:sp>
          <p:nvSpPr>
            <p:cNvPr id="93" name="Left Bracket 92"/>
            <p:cNvSpPr/>
            <p:nvPr/>
          </p:nvSpPr>
          <p:spPr>
            <a:xfrm>
              <a:off x="8497325" y="2689488"/>
              <a:ext cx="92458" cy="220956"/>
            </a:xfrm>
            <a:prstGeom prst="leftBracke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A7D9C8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8519007" y="2714233"/>
              <a:ext cx="706183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DE: 0</a:t>
              </a:r>
            </a:p>
          </p:txBody>
        </p:sp>
      </p:grpSp>
      <p:cxnSp>
        <p:nvCxnSpPr>
          <p:cNvPr id="95" name="Straight Connector 94"/>
          <p:cNvCxnSpPr>
            <a:stCxn id="93" idx="1"/>
          </p:cNvCxnSpPr>
          <p:nvPr/>
        </p:nvCxnSpPr>
        <p:spPr>
          <a:xfrm flipH="1" flipV="1">
            <a:off x="7773346" y="2774081"/>
            <a:ext cx="318006" cy="29259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Group 100"/>
          <p:cNvGrpSpPr/>
          <p:nvPr/>
        </p:nvGrpSpPr>
        <p:grpSpPr>
          <a:xfrm>
            <a:off x="8092891" y="2442960"/>
            <a:ext cx="693090" cy="220956"/>
            <a:chOff x="8498939" y="2442960"/>
            <a:chExt cx="727865" cy="220956"/>
          </a:xfrm>
        </p:grpSpPr>
        <p:sp>
          <p:nvSpPr>
            <p:cNvPr id="97" name="Left Bracket 96"/>
            <p:cNvSpPr/>
            <p:nvPr/>
          </p:nvSpPr>
          <p:spPr>
            <a:xfrm>
              <a:off x="8498939" y="2442960"/>
              <a:ext cx="92458" cy="220956"/>
            </a:xfrm>
            <a:prstGeom prst="leftBracke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A7D9C8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8520621" y="2467705"/>
              <a:ext cx="706183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>
                  <a:solidFill>
                    <a:srgbClr val="7CC6A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NJ: 2</a:t>
              </a:r>
            </a:p>
          </p:txBody>
        </p:sp>
      </p:grpSp>
      <p:cxnSp>
        <p:nvCxnSpPr>
          <p:cNvPr id="99" name="Straight Connector 98"/>
          <p:cNvCxnSpPr>
            <a:stCxn id="97" idx="1"/>
          </p:cNvCxnSpPr>
          <p:nvPr/>
        </p:nvCxnSpPr>
        <p:spPr>
          <a:xfrm flipH="1" flipV="1">
            <a:off x="7860074" y="2521764"/>
            <a:ext cx="232815" cy="31674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Freeform 111"/>
          <p:cNvSpPr>
            <a:spLocks noChangeAspect="1"/>
          </p:cNvSpPr>
          <p:nvPr/>
        </p:nvSpPr>
        <p:spPr bwMode="auto">
          <a:xfrm>
            <a:off x="8017061" y="2034709"/>
            <a:ext cx="102295" cy="121727"/>
          </a:xfrm>
          <a:custGeom>
            <a:avLst/>
            <a:gdLst>
              <a:gd name="T0" fmla="*/ 7 w 121"/>
              <a:gd name="T1" fmla="*/ 49 h 130"/>
              <a:gd name="T2" fmla="*/ 54 w 121"/>
              <a:gd name="T3" fmla="*/ 20 h 130"/>
              <a:gd name="T4" fmla="*/ 45 w 121"/>
              <a:gd name="T5" fmla="*/ 0 h 130"/>
              <a:gd name="T6" fmla="*/ 0 w 121"/>
              <a:gd name="T7" fmla="*/ 14 h 130"/>
              <a:gd name="T8" fmla="*/ 5 w 121"/>
              <a:gd name="T9" fmla="*/ 37 h 130"/>
              <a:gd name="T10" fmla="*/ 9 w 121"/>
              <a:gd name="T11" fmla="*/ 40 h 130"/>
              <a:gd name="T12" fmla="*/ 5 w 121"/>
              <a:gd name="T13" fmla="*/ 46 h 130"/>
              <a:gd name="T14" fmla="*/ 7 w 121"/>
              <a:gd name="T15" fmla="*/ 49 h 13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connsiteX0" fmla="*/ 2281 w 10876"/>
              <a:gd name="connsiteY0" fmla="*/ 9923 h 9923"/>
              <a:gd name="connsiteX1" fmla="*/ 10876 w 10876"/>
              <a:gd name="connsiteY1" fmla="*/ 4077 h 9923"/>
              <a:gd name="connsiteX2" fmla="*/ 9223 w 10876"/>
              <a:gd name="connsiteY2" fmla="*/ 0 h 9923"/>
              <a:gd name="connsiteX3" fmla="*/ 0 w 10876"/>
              <a:gd name="connsiteY3" fmla="*/ 2259 h 9923"/>
              <a:gd name="connsiteX4" fmla="*/ 1951 w 10876"/>
              <a:gd name="connsiteY4" fmla="*/ 7462 h 9923"/>
              <a:gd name="connsiteX5" fmla="*/ 2612 w 10876"/>
              <a:gd name="connsiteY5" fmla="*/ 8077 h 9923"/>
              <a:gd name="connsiteX6" fmla="*/ 1951 w 10876"/>
              <a:gd name="connsiteY6" fmla="*/ 9308 h 9923"/>
              <a:gd name="connsiteX7" fmla="*/ 2281 w 10876"/>
              <a:gd name="connsiteY7" fmla="*/ 9923 h 9923"/>
              <a:gd name="connsiteX0" fmla="*/ 2097 w 10000"/>
              <a:gd name="connsiteY0" fmla="*/ 8560 h 8560"/>
              <a:gd name="connsiteX1" fmla="*/ 10000 w 10000"/>
              <a:gd name="connsiteY1" fmla="*/ 2669 h 8560"/>
              <a:gd name="connsiteX2" fmla="*/ 3093 w 10000"/>
              <a:gd name="connsiteY2" fmla="*/ 0 h 8560"/>
              <a:gd name="connsiteX3" fmla="*/ 0 w 10000"/>
              <a:gd name="connsiteY3" fmla="*/ 837 h 8560"/>
              <a:gd name="connsiteX4" fmla="*/ 1794 w 10000"/>
              <a:gd name="connsiteY4" fmla="*/ 6080 h 8560"/>
              <a:gd name="connsiteX5" fmla="*/ 2402 w 10000"/>
              <a:gd name="connsiteY5" fmla="*/ 6700 h 8560"/>
              <a:gd name="connsiteX6" fmla="*/ 1794 w 10000"/>
              <a:gd name="connsiteY6" fmla="*/ 7940 h 8560"/>
              <a:gd name="connsiteX7" fmla="*/ 2097 w 10000"/>
              <a:gd name="connsiteY7" fmla="*/ 8560 h 8560"/>
              <a:gd name="connsiteX0" fmla="*/ 2097 w 6083"/>
              <a:gd name="connsiteY0" fmla="*/ 10000 h 10000"/>
              <a:gd name="connsiteX1" fmla="*/ 6083 w 6083"/>
              <a:gd name="connsiteY1" fmla="*/ 6602 h 10000"/>
              <a:gd name="connsiteX2" fmla="*/ 3093 w 6083"/>
              <a:gd name="connsiteY2" fmla="*/ 0 h 10000"/>
              <a:gd name="connsiteX3" fmla="*/ 0 w 6083"/>
              <a:gd name="connsiteY3" fmla="*/ 978 h 10000"/>
              <a:gd name="connsiteX4" fmla="*/ 1794 w 6083"/>
              <a:gd name="connsiteY4" fmla="*/ 7103 h 10000"/>
              <a:gd name="connsiteX5" fmla="*/ 2402 w 6083"/>
              <a:gd name="connsiteY5" fmla="*/ 7827 h 10000"/>
              <a:gd name="connsiteX6" fmla="*/ 1794 w 6083"/>
              <a:gd name="connsiteY6" fmla="*/ 9276 h 10000"/>
              <a:gd name="connsiteX7" fmla="*/ 2097 w 6083"/>
              <a:gd name="connsiteY7" fmla="*/ 10000 h 10000"/>
              <a:gd name="connsiteX0" fmla="*/ 3447 w 7907"/>
              <a:gd name="connsiteY0" fmla="*/ 10000 h 10000"/>
              <a:gd name="connsiteX1" fmla="*/ 7907 w 7907"/>
              <a:gd name="connsiteY1" fmla="*/ 4199 h 10000"/>
              <a:gd name="connsiteX2" fmla="*/ 5085 w 7907"/>
              <a:gd name="connsiteY2" fmla="*/ 0 h 10000"/>
              <a:gd name="connsiteX3" fmla="*/ 0 w 7907"/>
              <a:gd name="connsiteY3" fmla="*/ 978 h 10000"/>
              <a:gd name="connsiteX4" fmla="*/ 2949 w 7907"/>
              <a:gd name="connsiteY4" fmla="*/ 7103 h 10000"/>
              <a:gd name="connsiteX5" fmla="*/ 3949 w 7907"/>
              <a:gd name="connsiteY5" fmla="*/ 7827 h 10000"/>
              <a:gd name="connsiteX6" fmla="*/ 2949 w 7907"/>
              <a:gd name="connsiteY6" fmla="*/ 9276 h 10000"/>
              <a:gd name="connsiteX7" fmla="*/ 3447 w 7907"/>
              <a:gd name="connsiteY7" fmla="*/ 10000 h 10000"/>
              <a:gd name="connsiteX0" fmla="*/ 4359 w 10000"/>
              <a:gd name="connsiteY0" fmla="*/ 10000 h 10000"/>
              <a:gd name="connsiteX1" fmla="*/ 10000 w 10000"/>
              <a:gd name="connsiteY1" fmla="*/ 4199 h 10000"/>
              <a:gd name="connsiteX2" fmla="*/ 6431 w 10000"/>
              <a:gd name="connsiteY2" fmla="*/ 0 h 10000"/>
              <a:gd name="connsiteX3" fmla="*/ 0 w 10000"/>
              <a:gd name="connsiteY3" fmla="*/ 978 h 10000"/>
              <a:gd name="connsiteX4" fmla="*/ 3730 w 10000"/>
              <a:gd name="connsiteY4" fmla="*/ 7103 h 10000"/>
              <a:gd name="connsiteX5" fmla="*/ 4994 w 10000"/>
              <a:gd name="connsiteY5" fmla="*/ 7827 h 10000"/>
              <a:gd name="connsiteX6" fmla="*/ 3730 w 10000"/>
              <a:gd name="connsiteY6" fmla="*/ 9276 h 10000"/>
              <a:gd name="connsiteX7" fmla="*/ 3748 w 10000"/>
              <a:gd name="connsiteY7" fmla="*/ 8558 h 10000"/>
              <a:gd name="connsiteX0" fmla="*/ 10000 w 10000"/>
              <a:gd name="connsiteY0" fmla="*/ 4199 h 9276"/>
              <a:gd name="connsiteX1" fmla="*/ 6431 w 10000"/>
              <a:gd name="connsiteY1" fmla="*/ 0 h 9276"/>
              <a:gd name="connsiteX2" fmla="*/ 0 w 10000"/>
              <a:gd name="connsiteY2" fmla="*/ 978 h 9276"/>
              <a:gd name="connsiteX3" fmla="*/ 3730 w 10000"/>
              <a:gd name="connsiteY3" fmla="*/ 7103 h 9276"/>
              <a:gd name="connsiteX4" fmla="*/ 4994 w 10000"/>
              <a:gd name="connsiteY4" fmla="*/ 7827 h 9276"/>
              <a:gd name="connsiteX5" fmla="*/ 3730 w 10000"/>
              <a:gd name="connsiteY5" fmla="*/ 9276 h 9276"/>
              <a:gd name="connsiteX6" fmla="*/ 3748 w 10000"/>
              <a:gd name="connsiteY6" fmla="*/ 8558 h 9276"/>
              <a:gd name="connsiteX0" fmla="*/ 10000 w 10000"/>
              <a:gd name="connsiteY0" fmla="*/ 4527 h 9226"/>
              <a:gd name="connsiteX1" fmla="*/ 6431 w 10000"/>
              <a:gd name="connsiteY1" fmla="*/ 0 h 9226"/>
              <a:gd name="connsiteX2" fmla="*/ 0 w 10000"/>
              <a:gd name="connsiteY2" fmla="*/ 1054 h 9226"/>
              <a:gd name="connsiteX3" fmla="*/ 3730 w 10000"/>
              <a:gd name="connsiteY3" fmla="*/ 7657 h 9226"/>
              <a:gd name="connsiteX4" fmla="*/ 4994 w 10000"/>
              <a:gd name="connsiteY4" fmla="*/ 8438 h 9226"/>
              <a:gd name="connsiteX5" fmla="*/ 3748 w 10000"/>
              <a:gd name="connsiteY5" fmla="*/ 9226 h 9226"/>
              <a:gd name="connsiteX0" fmla="*/ 10000 w 10000"/>
              <a:gd name="connsiteY0" fmla="*/ 4907 h 9146"/>
              <a:gd name="connsiteX1" fmla="*/ 6431 w 10000"/>
              <a:gd name="connsiteY1" fmla="*/ 0 h 9146"/>
              <a:gd name="connsiteX2" fmla="*/ 0 w 10000"/>
              <a:gd name="connsiteY2" fmla="*/ 1142 h 9146"/>
              <a:gd name="connsiteX3" fmla="*/ 3730 w 10000"/>
              <a:gd name="connsiteY3" fmla="*/ 8299 h 9146"/>
              <a:gd name="connsiteX4" fmla="*/ 4994 w 10000"/>
              <a:gd name="connsiteY4" fmla="*/ 9146 h 9146"/>
              <a:gd name="connsiteX0" fmla="*/ 10000 w 10000"/>
              <a:gd name="connsiteY0" fmla="*/ 5365 h 10000"/>
              <a:gd name="connsiteX1" fmla="*/ 6431 w 10000"/>
              <a:gd name="connsiteY1" fmla="*/ 0 h 10000"/>
              <a:gd name="connsiteX2" fmla="*/ 0 w 10000"/>
              <a:gd name="connsiteY2" fmla="*/ 1249 h 10000"/>
              <a:gd name="connsiteX3" fmla="*/ 3119 w 10000"/>
              <a:gd name="connsiteY3" fmla="*/ 7846 h 10000"/>
              <a:gd name="connsiteX4" fmla="*/ 4994 w 10000"/>
              <a:gd name="connsiteY4" fmla="*/ 10000 h 10000"/>
              <a:gd name="connsiteX0" fmla="*/ 10000 w 10000"/>
              <a:gd name="connsiteY0" fmla="*/ 5365 h 7846"/>
              <a:gd name="connsiteX1" fmla="*/ 6431 w 10000"/>
              <a:gd name="connsiteY1" fmla="*/ 0 h 7846"/>
              <a:gd name="connsiteX2" fmla="*/ 0 w 10000"/>
              <a:gd name="connsiteY2" fmla="*/ 1249 h 7846"/>
              <a:gd name="connsiteX3" fmla="*/ 3119 w 10000"/>
              <a:gd name="connsiteY3" fmla="*/ 7846 h 7846"/>
              <a:gd name="connsiteX0" fmla="*/ 10000 w 10000"/>
              <a:gd name="connsiteY0" fmla="*/ 6838 h 10000"/>
              <a:gd name="connsiteX1" fmla="*/ 6431 w 10000"/>
              <a:gd name="connsiteY1" fmla="*/ 0 h 10000"/>
              <a:gd name="connsiteX2" fmla="*/ 0 w 10000"/>
              <a:gd name="connsiteY2" fmla="*/ 1592 h 10000"/>
              <a:gd name="connsiteX3" fmla="*/ 3119 w 10000"/>
              <a:gd name="connsiteY3" fmla="*/ 10000 h 10000"/>
              <a:gd name="connsiteX4" fmla="*/ 10000 w 10000"/>
              <a:gd name="connsiteY4" fmla="*/ 6838 h 10000"/>
              <a:gd name="connsiteX0" fmla="*/ 9186 w 9186"/>
              <a:gd name="connsiteY0" fmla="*/ 6838 h 10000"/>
              <a:gd name="connsiteX1" fmla="*/ 5617 w 9186"/>
              <a:gd name="connsiteY1" fmla="*/ 0 h 10000"/>
              <a:gd name="connsiteX2" fmla="*/ 0 w 9186"/>
              <a:gd name="connsiteY2" fmla="*/ 1983 h 10000"/>
              <a:gd name="connsiteX3" fmla="*/ 2305 w 9186"/>
              <a:gd name="connsiteY3" fmla="*/ 10000 h 10000"/>
              <a:gd name="connsiteX4" fmla="*/ 9186 w 9186"/>
              <a:gd name="connsiteY4" fmla="*/ 683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6" h="10000">
                <a:moveTo>
                  <a:pt x="9186" y="6838"/>
                </a:moveTo>
                <a:lnTo>
                  <a:pt x="5617" y="0"/>
                </a:lnTo>
                <a:lnTo>
                  <a:pt x="0" y="1983"/>
                </a:lnTo>
                <a:lnTo>
                  <a:pt x="2305" y="10000"/>
                </a:lnTo>
                <a:lnTo>
                  <a:pt x="9186" y="683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 tIns="27432" anchor="ctr"/>
          <a:lstStyle/>
          <a:p>
            <a:pPr algn="ctr"/>
            <a:endParaRPr 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6" name="Group 95"/>
          <p:cNvGrpSpPr/>
          <p:nvPr/>
        </p:nvGrpSpPr>
        <p:grpSpPr>
          <a:xfrm>
            <a:off x="8184913" y="2189374"/>
            <a:ext cx="693090" cy="220956"/>
            <a:chOff x="8498939" y="2442960"/>
            <a:chExt cx="727865" cy="220956"/>
          </a:xfrm>
        </p:grpSpPr>
        <p:sp>
          <p:nvSpPr>
            <p:cNvPr id="100" name="Left Bracket 99"/>
            <p:cNvSpPr/>
            <p:nvPr/>
          </p:nvSpPr>
          <p:spPr>
            <a:xfrm>
              <a:off x="8498939" y="2442960"/>
              <a:ext cx="92458" cy="220956"/>
            </a:xfrm>
            <a:prstGeom prst="leftBracke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A7D9C8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8520621" y="2467705"/>
              <a:ext cx="706183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>
                  <a:solidFill>
                    <a:srgbClr val="A7D9C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CT: 1</a:t>
              </a:r>
            </a:p>
          </p:txBody>
        </p:sp>
      </p:grpSp>
      <p:cxnSp>
        <p:nvCxnSpPr>
          <p:cNvPr id="107" name="Straight Connector 106"/>
          <p:cNvCxnSpPr>
            <a:stCxn id="100" idx="1"/>
          </p:cNvCxnSpPr>
          <p:nvPr/>
        </p:nvCxnSpPr>
        <p:spPr>
          <a:xfrm flipH="1" flipV="1">
            <a:off x="7945489" y="2217708"/>
            <a:ext cx="239423" cy="82147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8" name="Group 107"/>
          <p:cNvGrpSpPr/>
          <p:nvPr/>
        </p:nvGrpSpPr>
        <p:grpSpPr>
          <a:xfrm>
            <a:off x="8203963" y="1690805"/>
            <a:ext cx="693090" cy="220956"/>
            <a:chOff x="8498939" y="2442960"/>
            <a:chExt cx="727865" cy="220956"/>
          </a:xfrm>
        </p:grpSpPr>
        <p:sp>
          <p:nvSpPr>
            <p:cNvPr id="109" name="Left Bracket 108"/>
            <p:cNvSpPr/>
            <p:nvPr/>
          </p:nvSpPr>
          <p:spPr>
            <a:xfrm>
              <a:off x="8498939" y="2442960"/>
              <a:ext cx="92458" cy="220956"/>
            </a:xfrm>
            <a:prstGeom prst="leftBracke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A7D9C8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8520621" y="2467705"/>
              <a:ext cx="706183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NH: 0</a:t>
              </a:r>
            </a:p>
          </p:txBody>
        </p:sp>
      </p:grpSp>
      <p:cxnSp>
        <p:nvCxnSpPr>
          <p:cNvPr id="111" name="Straight Connector 110"/>
          <p:cNvCxnSpPr>
            <a:stCxn id="109" idx="1"/>
          </p:cNvCxnSpPr>
          <p:nvPr/>
        </p:nvCxnSpPr>
        <p:spPr>
          <a:xfrm flipH="1" flipV="1">
            <a:off x="7971146" y="1769609"/>
            <a:ext cx="232815" cy="31674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2" name="Group 111"/>
          <p:cNvGrpSpPr/>
          <p:nvPr/>
        </p:nvGrpSpPr>
        <p:grpSpPr>
          <a:xfrm>
            <a:off x="8383131" y="1924230"/>
            <a:ext cx="693090" cy="220956"/>
            <a:chOff x="8498939" y="2442960"/>
            <a:chExt cx="727865" cy="220956"/>
          </a:xfrm>
        </p:grpSpPr>
        <p:sp>
          <p:nvSpPr>
            <p:cNvPr id="113" name="Left Bracket 112"/>
            <p:cNvSpPr/>
            <p:nvPr/>
          </p:nvSpPr>
          <p:spPr>
            <a:xfrm>
              <a:off x="8498939" y="2442960"/>
              <a:ext cx="92458" cy="220956"/>
            </a:xfrm>
            <a:prstGeom prst="leftBracke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A7D9C8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8520621" y="2467705"/>
              <a:ext cx="706183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RI: 0</a:t>
              </a:r>
            </a:p>
          </p:txBody>
        </p:sp>
      </p:grpSp>
      <p:cxnSp>
        <p:nvCxnSpPr>
          <p:cNvPr id="115" name="Straight Connector 114"/>
          <p:cNvCxnSpPr>
            <a:stCxn id="113" idx="1"/>
            <a:endCxn id="105" idx="0"/>
          </p:cNvCxnSpPr>
          <p:nvPr/>
        </p:nvCxnSpPr>
        <p:spPr>
          <a:xfrm flipH="1">
            <a:off x="8119355" y="2034708"/>
            <a:ext cx="263775" cy="83237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25BFAAE-F17D-4091-83F8-442FC6BF9098}"/>
              </a:ext>
            </a:extLst>
          </p:cNvPr>
          <p:cNvSpPr txBox="1"/>
          <p:nvPr/>
        </p:nvSpPr>
        <p:spPr>
          <a:xfrm>
            <a:off x="3027356" y="762000"/>
            <a:ext cx="1392244" cy="514738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Locum Tenens: </a:t>
            </a:r>
            <a:r>
              <a:rPr lang="en-US" sz="1200" dirty="0">
                <a:solidFill>
                  <a:srgbClr val="A7D9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Did Not Specify: </a:t>
            </a:r>
            <a:r>
              <a:rPr lang="en-US" sz="1200" dirty="0">
                <a:solidFill>
                  <a:srgbClr val="7CC6A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C7F6910-E538-433A-BC76-6B02E4041A35}"/>
              </a:ext>
            </a:extLst>
          </p:cNvPr>
          <p:cNvSpPr txBox="1"/>
          <p:nvPr/>
        </p:nvSpPr>
        <p:spPr>
          <a:xfrm>
            <a:off x="691021" y="2636982"/>
            <a:ext cx="84048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West: 13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71FC0C9-2B0B-4FD6-95D0-426679FFE78C}"/>
              </a:ext>
            </a:extLst>
          </p:cNvPr>
          <p:cNvSpPr txBox="1"/>
          <p:nvPr/>
        </p:nvSpPr>
        <p:spPr>
          <a:xfrm>
            <a:off x="7444436" y="3771135"/>
            <a:ext cx="89960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South: 27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93CC9D1E-6FB0-4855-B59B-9DC481CC4D7C}"/>
              </a:ext>
            </a:extLst>
          </p:cNvPr>
          <p:cNvSpPr txBox="1"/>
          <p:nvPr/>
        </p:nvSpPr>
        <p:spPr>
          <a:xfrm>
            <a:off x="5225649" y="1152683"/>
            <a:ext cx="107593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Midwest: 13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9318669-F6E2-4F24-8481-38E7F637BBC6}"/>
              </a:ext>
            </a:extLst>
          </p:cNvPr>
          <p:cNvSpPr txBox="1"/>
          <p:nvPr/>
        </p:nvSpPr>
        <p:spPr>
          <a:xfrm>
            <a:off x="6828915" y="1259497"/>
            <a:ext cx="118814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Northeast: 20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1331EC9-2582-44D4-B91D-CD9C32E1AB70}"/>
              </a:ext>
            </a:extLst>
          </p:cNvPr>
          <p:cNvSpPr txBox="1"/>
          <p:nvPr/>
        </p:nvSpPr>
        <p:spPr>
          <a:xfrm>
            <a:off x="132696" y="6200001"/>
            <a:ext cx="89238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Multimedia Appendix 1: Geographic distribution map of the United States showing location of survey participants’ state of practice.</a:t>
            </a:r>
          </a:p>
        </p:txBody>
      </p:sp>
    </p:spTree>
    <p:extLst>
      <p:ext uri="{BB962C8B-B14F-4D97-AF65-F5344CB8AC3E}">
        <p14:creationId xmlns:p14="http://schemas.microsoft.com/office/powerpoint/2010/main" val="11797022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_COVERDESIGN" val="&lt;ImageControl xmlns:xsi=&quot;http://www.w3.org/2001/XMLSchema-instance&quot; xmlns:xsd=&quot;http://www.w3.org/2001/XMLSchema&quot;&gt;&#10;  &lt;TypeOfImage&gt;SolidColour&lt;/TypeOfImage&gt;&#10;  &lt;ImageFile /&gt;&#10;  &lt;Usage&gt;PowerPointTitle&lt;/Usage&gt;&#10;  &lt;PaletteName&gt;Sapphire&lt;/PaletteName&gt;&#10;  &lt;Design engine=&quot;MER2015&quot;&gt;&#10;    &lt;Triangles&gt;&#10;      &lt;Triangle&gt;&#10;        &lt;RowGrid&gt;6&lt;/RowGrid&gt;&#10;        &lt;ColumnGrid&gt;2&lt;/ColumnGrid&gt;&#10;        &lt;Flip&gt;1&lt;/Flip&gt;&#10;        &lt;ColorNumber&gt;4&lt;/ColorNumber&gt;&#10;        &lt;Opacity&gt;1&lt;/Opacity&gt;&#10;      &lt;/Triangle&gt;&#10;      &lt;Triangle&gt;&#10;        &lt;RowGrid&gt;5&lt;/RowGrid&gt;&#10;        &lt;ColumnGrid&gt;1&lt;/ColumnGrid&gt;&#10;        &lt;Flip&gt;1&lt;/Flip&gt;&#10;        &lt;ColorNumber&gt;3&lt;/ColorNumber&gt;&#10;        &lt;Opacity&gt;1&lt;/Opacity&gt;&#10;      &lt;/Triangle&gt;&#10;      &lt;Triangle&gt;&#10;        &lt;RowGrid&gt;5&lt;/RowGrid&gt;&#10;        &lt;ColumnGrid&gt;3&lt;/ColumnGrid&gt;&#10;        &lt;Flip&gt;0&lt;/Flip&gt;&#10;        &lt;ColorNumber&gt;3&lt;/ColorNumber&gt;&#10;        &lt;Opacity&gt;1&lt;/Opacity&gt;&#10;      &lt;/Triangle&gt;&#10;      &lt;Triangle&gt;&#10;        &lt;RowGrid&gt;3&lt;/RowGrid&gt;&#10;        &lt;ColumnGrid&gt;3&lt;/ColumnGrid&gt;&#10;        &lt;Flip&gt;1&lt;/Flip&gt;&#10;        &lt;ColorNumber&gt;4&lt;/ColorNumber&gt;&#10;        &lt;Opacity&gt;1&lt;/Opacity&gt;&#10;      &lt;/Triangle&gt;&#10;      &lt;Triangle&gt;&#10;        &lt;RowGrid&gt;3&lt;/RowGrid&gt;&#10;        &lt;ColumnGrid&gt;5&lt;/ColumnGrid&gt;&#10;        &lt;Flip&gt;1&lt;/Flip&gt;&#10;        &lt;ColorNumber&gt;2&lt;/ColorNumber&gt;&#10;        &lt;Opacity&gt;1&lt;/Opacity&gt;&#10;      &lt;/Triangle&gt;&#10;      &lt;Triangle&gt;&#10;        &lt;RowGrid&gt;2&lt;/RowGrid&gt;&#10;        &lt;ColumnGrid&gt;2&lt;/ColumnGrid&gt;&#10;        &lt;Flip&gt;1&lt;/Flip&gt;&#10;        &lt;ColorNumber&gt;2&lt;/ColorNumber&gt;&#10;        &lt;Opacity&gt;1&lt;/Opacity&gt;&#10;      &lt;/Triangle&gt;&#10;      &lt;Triangle&gt;&#10;        &lt;RowGrid&gt;1&lt;/RowGrid&gt;&#10;        &lt;ColumnGrid&gt;3&lt;/ColumnGrid&gt;&#10;        &lt;Flip&gt;0&lt;/Flip&gt;&#10;        &lt;ColorNumber&gt;3&lt;/ColorNumber&gt;&#10;        &lt;Opacity&gt;1&lt;/Opacity&gt;&#10;      &lt;/Triangle&gt;&#10;      &lt;Triangle&gt;&#10;        &lt;RowGrid&gt;1&lt;/RowGrid&gt;&#10;        &lt;ColumnGrid&gt;5&lt;/ColumnGrid&gt;&#10;        &lt;Flip&gt;0&lt;/Flip&gt;&#10;        &lt;ColorNumber&gt;4&lt;/ColorNumber&gt;&#10;        &lt;Opacity&gt;1&lt;/Opacity&gt;&#10;      &lt;/Triangle&gt;&#10;      &lt;Triangle&gt;&#10;        &lt;RowGrid&gt;1&lt;/RowGrid&gt;&#10;        &lt;ColumnGrid&gt;7&lt;/ColumnGrid&gt;&#10;        &lt;Flip&gt;1&lt;/Flip&gt;&#10;        &lt;ColorNumber&gt;4&lt;/ColorNumber&gt;&#10;        &lt;Opacity&gt;1&lt;/Opacity&gt;&#10;      &lt;/Triangle&gt;&#10;    &lt;/Triangles&gt;&#10;    &lt;BlankCoordinates&gt;&#10;      &lt;BlankCoordinate&gt;&#10;        &lt;X&gt;3&lt;/X&gt;&#10;        &lt;Y&gt;7&lt;/Y&gt;&#10;      &lt;/BlankCoordinate&gt;&#10;      &lt;BlankCoordinate&gt;&#10;        &lt;X&gt;2&lt;/X&gt;&#10;        &lt;Y&gt;6&lt;/Y&gt;&#10;      &lt;/BlankCoordinate&gt;&#10;      &lt;BlankCoordinate&gt;&#10;        &lt;X&gt;2&lt;/X&gt;&#10;        &lt;Y&gt;6&lt;/Y&gt;&#10;      &lt;/BlankCoordinate&gt;&#10;      &lt;BlankCoordinate&gt;&#10;        &lt;X&gt;1&lt;/X&gt;&#10;        &lt;Y&gt;5&lt;/Y&gt;&#10;      &lt;/BlankCoordinate&gt;&#10;      &lt;BlankCoordinate&gt;&#10;        &lt;X&gt;3&lt;/X&gt;&#10;        &lt;Y&gt;5&lt;/Y&gt;&#10;      &lt;/BlankCoordinate&gt;&#10;      &lt;BlankCoordinate&gt;&#10;        &lt;X&gt;4&lt;/X&gt;&#10;        &lt;Y&gt;4&lt;/Y&gt;&#10;      &lt;/BlankCoordinate&gt;&#10;      &lt;BlankCoordinate&gt;&#10;        &lt;X&gt;6&lt;/X&gt;&#10;        &lt;Y&gt;4&lt;/Y&gt;&#10;      &lt;/BlankCoordinate&gt;&#10;      &lt;BlankCoordinate&gt;&#10;        &lt;X&gt;5&lt;/X&gt;&#10;        &lt;Y&gt;3&lt;/Y&gt;&#10;      &lt;/BlankCoordinate&gt;&#10;      &lt;BlankCoordinate&gt;&#10;        &lt;X&gt;3&lt;/X&gt;&#10;        &lt;Y&gt;3&lt;/Y&gt;&#10;      &lt;/BlankCoordinate&gt;&#10;      &lt;BlankCoordinate&gt;&#10;        &lt;X&gt;2&lt;/X&gt;&#10;        &lt;Y&gt;2&lt;/Y&gt;&#10;      &lt;/BlankCoordinate&gt;&#10;      &lt;BlankCoordinate&gt;&#10;        &lt;X&gt;8&lt;/X&gt;&#10;        &lt;Y&gt;2&lt;/Y&gt;&#10;      &lt;/BlankCoordinate&gt;&#10;      &lt;BlankCoordinate&gt;&#10;        &lt;X&gt;7&lt;/X&gt;&#10;        &lt;Y&gt;1&lt;/Y&gt;&#10;      &lt;/BlankCoordinate&gt;&#10;      &lt;BlankCoordinate&gt;&#10;        &lt;X&gt;5&lt;/X&gt;&#10;        &lt;Y&gt;1&lt;/Y&gt;&#10;      &lt;/BlankCoordinate&gt;&#10;      &lt;BlankCoordinate&gt;&#10;        &lt;X&gt;6&lt;/X&gt;&#10;        &lt;Y&gt;0&lt;/Y&gt;&#10;      &lt;/BlankCoordinate&gt;&#10;      &lt;BlankCoordinate&gt;&#10;        &lt;X&gt;-1&lt;/X&gt;&#10;        &lt;Y&gt;0&lt;/Y&gt;&#10;      &lt;/BlankCoordinate&gt;&#10;      &lt;BlankCoordinate&gt;&#10;        &lt;X&gt;-1&lt;/X&gt;&#10;        &lt;Y&gt;7&lt;/Y&gt;&#10;      &lt;/BlankCoordinate&gt;&#10;    &lt;/BlankCoordinates&gt;&#10;    &lt;ImageRightCropPercent&gt;0&lt;/ImageRightCropPercent&gt;&#10;    &lt;TotalRows&gt;7&lt;/TotalRows&gt;&#10;    &lt;TrianglesGridShiftPercent&gt;0&lt;/TrianglesGridShiftPercent&gt;&#10;    &lt;ImageBlankTopRows&gt;0&lt;/ImageBlankTopRows&gt;&#10;  &lt;/Design&gt;&#10;&lt;/ImageControl&gt;"/>
  <p:tag name="MMC_PRESENTATIONTYPE" val="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2594</TotalTime>
  <Words>105</Words>
  <Application>Microsoft Office PowerPoint</Application>
  <PresentationFormat>On-screen Show (4:3)</PresentationFormat>
  <Paragraphs>48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Rockwell</vt:lpstr>
      <vt:lpstr>Rockwell Condensed</vt:lpstr>
      <vt:lpstr>Wingdings</vt:lpstr>
      <vt:lpstr>Wood Type</vt:lpstr>
      <vt:lpstr>PowerPoint Presentation</vt:lpstr>
    </vt:vector>
  </TitlesOfParts>
  <Company>Marsh &amp; McLennan Companies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Geographic distribution</dc:title>
  <dc:creator>Waxer, Ronit</dc:creator>
  <cp:lastModifiedBy>Jonathan Waxer</cp:lastModifiedBy>
  <cp:revision>14</cp:revision>
  <dcterms:created xsi:type="dcterms:W3CDTF">2018-03-06T17:43:30Z</dcterms:created>
  <dcterms:modified xsi:type="dcterms:W3CDTF">2018-04-12T17:30:32Z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PR_PEERREVIEW">
    <vt:lpwstr>Peer Review Identifier</vt:lpwstr>
  </property>
</Properties>
</file>