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71" r:id="rId3"/>
    <p:sldId id="272" r:id="rId4"/>
    <p:sldId id="273" r:id="rId5"/>
    <p:sldId id="274" r:id="rId6"/>
  </p:sldIdLst>
  <p:sldSz cx="10972800" cy="7315200"/>
  <p:notesSz cx="6858000" cy="9144000"/>
  <p:defaultTextStyle>
    <a:defPPr>
      <a:defRPr lang="en-US"/>
    </a:defPPr>
    <a:lvl1pPr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22288" indent="-65088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44575" indent="-130175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66863" indent="-195263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89150" indent="-260350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5"/>
    <p:restoredTop sz="95872"/>
  </p:normalViewPr>
  <p:slideViewPr>
    <p:cSldViewPr>
      <p:cViewPr varScale="1">
        <p:scale>
          <a:sx n="111" d="100"/>
          <a:sy n="111" d="100"/>
        </p:scale>
        <p:origin x="896" y="208"/>
      </p:cViewPr>
      <p:guideLst>
        <p:guide orient="horz" pos="2304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4560F-C986-C143-BD85-B364A29122D6}" type="datetimeFigureOut">
              <a:rPr lang="en-US" smtClean="0"/>
              <a:t>11/25/18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D7C67-8120-7941-89D0-AF357887D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5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272459"/>
            <a:ext cx="932688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1" y="4145280"/>
            <a:ext cx="768096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4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9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12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34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9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12631-FCA9-4408-A242-95BBD6553243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4279B-EB34-4DDC-A7E2-FF12A3F55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EA60B-88AD-4D7E-A784-7C2CE13900C8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7D03-0A28-42B3-9C6B-761A3C547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2" y="292953"/>
            <a:ext cx="2468880" cy="62416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92953"/>
            <a:ext cx="7223760" cy="6241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2C9D8-1BC6-47F3-8F77-4B3A7D843AA6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53D9D-63DD-4D53-9089-155035926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87946-2599-411C-A298-A10BAB141C12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A4E6A-683F-40DD-B100-5FADB88CE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700698"/>
            <a:ext cx="9326880" cy="1452880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3100500"/>
            <a:ext cx="9326880" cy="160019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248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49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7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99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124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349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74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99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8CAC8-F984-4EF5-A8A6-19DABD644A8E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F70B6-5AED-41D6-AB61-3756D58C0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1" y="1706886"/>
            <a:ext cx="4846320" cy="482769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706886"/>
            <a:ext cx="4846320" cy="482769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75BC3-9B4A-4998-A269-963A46326211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92F6E-CD64-49BB-88B6-D2B0494DE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1" y="1637454"/>
            <a:ext cx="4848226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2488" indent="0">
              <a:buNone/>
              <a:defRPr sz="2300" b="1"/>
            </a:lvl2pPr>
            <a:lvl3pPr marL="1044976" indent="0">
              <a:buNone/>
              <a:defRPr sz="2100" b="1"/>
            </a:lvl3pPr>
            <a:lvl4pPr marL="1567464" indent="0">
              <a:buNone/>
              <a:defRPr sz="1800" b="1"/>
            </a:lvl4pPr>
            <a:lvl5pPr marL="2089953" indent="0">
              <a:buNone/>
              <a:defRPr sz="1800" b="1"/>
            </a:lvl5pPr>
            <a:lvl6pPr marL="2612441" indent="0">
              <a:buNone/>
              <a:defRPr sz="1800" b="1"/>
            </a:lvl6pPr>
            <a:lvl7pPr marL="3134929" indent="0">
              <a:buNone/>
              <a:defRPr sz="1800" b="1"/>
            </a:lvl7pPr>
            <a:lvl8pPr marL="3657417" indent="0">
              <a:buNone/>
              <a:defRPr sz="1800" b="1"/>
            </a:lvl8pPr>
            <a:lvl9pPr marL="4179905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1" y="2319867"/>
            <a:ext cx="4848226" cy="4214707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3" y="1637454"/>
            <a:ext cx="4850130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2488" indent="0">
              <a:buNone/>
              <a:defRPr sz="2300" b="1"/>
            </a:lvl2pPr>
            <a:lvl3pPr marL="1044976" indent="0">
              <a:buNone/>
              <a:defRPr sz="2100" b="1"/>
            </a:lvl3pPr>
            <a:lvl4pPr marL="1567464" indent="0">
              <a:buNone/>
              <a:defRPr sz="1800" b="1"/>
            </a:lvl4pPr>
            <a:lvl5pPr marL="2089953" indent="0">
              <a:buNone/>
              <a:defRPr sz="1800" b="1"/>
            </a:lvl5pPr>
            <a:lvl6pPr marL="2612441" indent="0">
              <a:buNone/>
              <a:defRPr sz="1800" b="1"/>
            </a:lvl6pPr>
            <a:lvl7pPr marL="3134929" indent="0">
              <a:buNone/>
              <a:defRPr sz="1800" b="1"/>
            </a:lvl7pPr>
            <a:lvl8pPr marL="3657417" indent="0">
              <a:buNone/>
              <a:defRPr sz="1800" b="1"/>
            </a:lvl8pPr>
            <a:lvl9pPr marL="4179905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3" y="2319867"/>
            <a:ext cx="4850130" cy="4214707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4C53A-96D6-4D3C-B2DD-4A8312F0D184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17537-5557-429F-86DC-C5C7D8E18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42A9F-697E-42BE-9A7E-78E342C92F7B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993C-6C22-4A46-AFF2-DD398E4F8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8D93-A63B-4380-BB6C-22544177D9F1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1D41A-AB69-4C25-A450-70A0C114A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3" y="291253"/>
            <a:ext cx="3609976" cy="123952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2" y="291259"/>
            <a:ext cx="6134101" cy="62433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3" y="1530777"/>
            <a:ext cx="3609976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22488" indent="0">
              <a:buNone/>
              <a:defRPr sz="1400"/>
            </a:lvl2pPr>
            <a:lvl3pPr marL="1044976" indent="0">
              <a:buNone/>
              <a:defRPr sz="1100"/>
            </a:lvl3pPr>
            <a:lvl4pPr marL="1567464" indent="0">
              <a:buNone/>
              <a:defRPr sz="1000"/>
            </a:lvl4pPr>
            <a:lvl5pPr marL="2089953" indent="0">
              <a:buNone/>
              <a:defRPr sz="1000"/>
            </a:lvl5pPr>
            <a:lvl6pPr marL="2612441" indent="0">
              <a:buNone/>
              <a:defRPr sz="1000"/>
            </a:lvl6pPr>
            <a:lvl7pPr marL="3134929" indent="0">
              <a:buNone/>
              <a:defRPr sz="1000"/>
            </a:lvl7pPr>
            <a:lvl8pPr marL="3657417" indent="0">
              <a:buNone/>
              <a:defRPr sz="1000"/>
            </a:lvl8pPr>
            <a:lvl9pPr marL="41799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6B06-1F6A-476A-BED8-7D64C09146ED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B3ED7-E5B4-43E9-81E0-E13E26DE5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7" y="5120641"/>
            <a:ext cx="6583680" cy="60452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7" y="653627"/>
            <a:ext cx="6583680" cy="4389120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22488" indent="0">
              <a:buNone/>
              <a:defRPr sz="3200"/>
            </a:lvl2pPr>
            <a:lvl3pPr marL="1044976" indent="0">
              <a:buNone/>
              <a:defRPr sz="2700"/>
            </a:lvl3pPr>
            <a:lvl4pPr marL="1567464" indent="0">
              <a:buNone/>
              <a:defRPr sz="2300"/>
            </a:lvl4pPr>
            <a:lvl5pPr marL="2089953" indent="0">
              <a:buNone/>
              <a:defRPr sz="2300"/>
            </a:lvl5pPr>
            <a:lvl6pPr marL="2612441" indent="0">
              <a:buNone/>
              <a:defRPr sz="2300"/>
            </a:lvl6pPr>
            <a:lvl7pPr marL="3134929" indent="0">
              <a:buNone/>
              <a:defRPr sz="2300"/>
            </a:lvl7pPr>
            <a:lvl8pPr marL="3657417" indent="0">
              <a:buNone/>
              <a:defRPr sz="2300"/>
            </a:lvl8pPr>
            <a:lvl9pPr marL="4179905" indent="0">
              <a:buNone/>
              <a:defRPr sz="2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7" y="5725162"/>
            <a:ext cx="6583680" cy="858519"/>
          </a:xfrm>
        </p:spPr>
        <p:txBody>
          <a:bodyPr/>
          <a:lstStyle>
            <a:lvl1pPr marL="0" indent="0">
              <a:buNone/>
              <a:defRPr sz="1600"/>
            </a:lvl1pPr>
            <a:lvl2pPr marL="522488" indent="0">
              <a:buNone/>
              <a:defRPr sz="1400"/>
            </a:lvl2pPr>
            <a:lvl3pPr marL="1044976" indent="0">
              <a:buNone/>
              <a:defRPr sz="1100"/>
            </a:lvl3pPr>
            <a:lvl4pPr marL="1567464" indent="0">
              <a:buNone/>
              <a:defRPr sz="1000"/>
            </a:lvl4pPr>
            <a:lvl5pPr marL="2089953" indent="0">
              <a:buNone/>
              <a:defRPr sz="1000"/>
            </a:lvl5pPr>
            <a:lvl6pPr marL="2612441" indent="0">
              <a:buNone/>
              <a:defRPr sz="1000"/>
            </a:lvl6pPr>
            <a:lvl7pPr marL="3134929" indent="0">
              <a:buNone/>
              <a:defRPr sz="1000"/>
            </a:lvl7pPr>
            <a:lvl8pPr marL="3657417" indent="0">
              <a:buNone/>
              <a:defRPr sz="1000"/>
            </a:lvl8pPr>
            <a:lvl9pPr marL="41799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C83D2-C8E7-4083-81D1-32E66E78DFEC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D8A8F-2B36-4426-99E6-8C7494451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9275" y="293688"/>
            <a:ext cx="9874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498" tIns="52249" rIns="104498" bIns="5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9275" y="1706563"/>
            <a:ext cx="9874250" cy="482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498" tIns="52249" rIns="104498" bIns="5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9275" y="6780213"/>
            <a:ext cx="2559050" cy="38893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l" defTabSz="1044976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E593AA-E828-4BFF-9F67-B487E84C1486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675" y="6780213"/>
            <a:ext cx="3473450" cy="38893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ctr" defTabSz="1044976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4475" y="6780213"/>
            <a:ext cx="2559050" cy="38893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r" defTabSz="1044976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96793D-4CDB-4319-A47D-A724FAEB9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4575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4572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9144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3716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18288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90525" indent="-390525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5438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260350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7213" indent="-260350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1088" indent="-260350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3685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96173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8661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41149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2488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4976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7464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9953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12441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34929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417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9905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9275" y="228600"/>
            <a:ext cx="987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10 studies that assessed prevalence of measured hypertension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273FA3-3878-F843-9E5C-F5B29CF878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363" b="24781"/>
          <a:stretch/>
        </p:blipFill>
        <p:spPr>
          <a:xfrm>
            <a:off x="86400" y="2133600"/>
            <a:ext cx="10800000" cy="358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277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196D8E-4725-AA4D-B901-6E365907971B}"/>
              </a:ext>
            </a:extLst>
          </p:cNvPr>
          <p:cNvSpPr/>
          <p:nvPr/>
        </p:nvSpPr>
        <p:spPr>
          <a:xfrm>
            <a:off x="549275" y="228600"/>
            <a:ext cx="987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3 national studies that assessed prevalence of measured hypertension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881C8A-0F1B-DA40-98DE-67FBBD3A87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540" b="32668"/>
          <a:stretch/>
        </p:blipFill>
        <p:spPr>
          <a:xfrm>
            <a:off x="86400" y="2481168"/>
            <a:ext cx="10800000" cy="235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11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9527484-E22D-BE40-99C4-063E58DB02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24" b="9097"/>
          <a:stretch/>
        </p:blipFill>
        <p:spPr>
          <a:xfrm>
            <a:off x="86400" y="1083501"/>
            <a:ext cx="10800000" cy="60805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19DEF20-C617-CB4F-98BF-04633F0F33C0}"/>
              </a:ext>
            </a:extLst>
          </p:cNvPr>
          <p:cNvSpPr/>
          <p:nvPr/>
        </p:nvSpPr>
        <p:spPr>
          <a:xfrm>
            <a:off x="549275" y="228600"/>
            <a:ext cx="987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subgroup analysis by sex for studies that assessed prevalence of measured hypertension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440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19DEF20-C617-CB4F-98BF-04633F0F33C0}"/>
              </a:ext>
            </a:extLst>
          </p:cNvPr>
          <p:cNvSpPr/>
          <p:nvPr/>
        </p:nvSpPr>
        <p:spPr>
          <a:xfrm>
            <a:off x="549275" y="228600"/>
            <a:ext cx="987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subgroup analysis by mean age category for studies that assessed prevalence of measured hypertension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56D9C6-28D6-7949-9032-E57D161CD5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11" b="9097"/>
          <a:stretch/>
        </p:blipFill>
        <p:spPr>
          <a:xfrm>
            <a:off x="86400" y="951978"/>
            <a:ext cx="10800000" cy="6050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052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19DEF20-C617-CB4F-98BF-04633F0F33C0}"/>
              </a:ext>
            </a:extLst>
          </p:cNvPr>
          <p:cNvSpPr/>
          <p:nvPr/>
        </p:nvSpPr>
        <p:spPr>
          <a:xfrm>
            <a:off x="549275" y="228600"/>
            <a:ext cx="987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subgroup analysis by residence setting for studies that assessed prevalence of measured hypertension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09DE60-B45A-A24D-8907-25AA647D7D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971" b="14131"/>
          <a:stretch/>
        </p:blipFill>
        <p:spPr>
          <a:xfrm>
            <a:off x="86400" y="1447800"/>
            <a:ext cx="10800000" cy="534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15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3447</TotalTime>
  <Words>86</Words>
  <Application>Microsoft Macintosh PowerPoint</Application>
  <PresentationFormat>Custom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</dc:creator>
  <cp:lastModifiedBy>Lana S. Meiqari</cp:lastModifiedBy>
  <cp:revision>327</cp:revision>
  <dcterms:created xsi:type="dcterms:W3CDTF">2006-08-16T00:00:00Z</dcterms:created>
  <dcterms:modified xsi:type="dcterms:W3CDTF">2018-11-25T22:52:59Z</dcterms:modified>
</cp:coreProperties>
</file>