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5" r:id="rId3"/>
    <p:sldId id="272" r:id="rId4"/>
    <p:sldId id="273" r:id="rId5"/>
    <p:sldId id="276" r:id="rId6"/>
  </p:sldIdLst>
  <p:sldSz cx="10972800" cy="7315200"/>
  <p:notesSz cx="6858000" cy="9144000"/>
  <p:defaultTextStyle>
    <a:defPPr>
      <a:defRPr lang="en-US"/>
    </a:defPPr>
    <a:lvl1pPr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22288" indent="-65088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44575" indent="-130175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66863" indent="-195263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89150" indent="-260350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5"/>
    <p:restoredTop sz="95872"/>
  </p:normalViewPr>
  <p:slideViewPr>
    <p:cSldViewPr>
      <p:cViewPr>
        <p:scale>
          <a:sx n="110" d="100"/>
          <a:sy n="110" d="100"/>
        </p:scale>
        <p:origin x="896" y="208"/>
      </p:cViewPr>
      <p:guideLst>
        <p:guide orient="horz" pos="2304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4560F-C986-C143-BD85-B364A29122D6}" type="datetimeFigureOut">
              <a:rPr lang="en-US" smtClean="0"/>
              <a:t>11/25/18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D7C67-8120-7941-89D0-AF357887D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272459"/>
            <a:ext cx="932688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1" y="4145280"/>
            <a:ext cx="768096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9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12631-FCA9-4408-A242-95BBD6553243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4279B-EB34-4DDC-A7E2-FF12A3F55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A60B-88AD-4D7E-A784-7C2CE13900C8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7D03-0A28-42B3-9C6B-761A3C547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2" y="292953"/>
            <a:ext cx="2468880" cy="62416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92953"/>
            <a:ext cx="7223760" cy="6241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2C9D8-1BC6-47F3-8F77-4B3A7D843AA6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53D9D-63DD-4D53-9089-155035926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7946-2599-411C-A298-A10BAB141C12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A4E6A-683F-40DD-B100-5FADB88CE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700698"/>
            <a:ext cx="9326880" cy="14528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3100500"/>
            <a:ext cx="9326880" cy="160019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24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49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7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9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24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34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9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CAC8-F984-4EF5-A8A6-19DABD644A8E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70B6-5AED-41D6-AB61-3756D58C0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1" y="1706886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706886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75BC3-9B4A-4998-A269-963A46326211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2F6E-CD64-49BB-88B6-D2B0494DE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1" y="1637454"/>
            <a:ext cx="4848226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1" y="2319867"/>
            <a:ext cx="4848226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637454"/>
            <a:ext cx="4850130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319867"/>
            <a:ext cx="4850130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4C53A-96D6-4D3C-B2DD-4A8312F0D184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7537-5557-429F-86DC-C5C7D8E18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42A9F-697E-42BE-9A7E-78E342C92F7B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993C-6C22-4A46-AFF2-DD398E4F8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8D93-A63B-4380-BB6C-22544177D9F1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D41A-AB69-4C25-A450-70A0C114A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3" y="291253"/>
            <a:ext cx="3609976" cy="123952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2" y="291259"/>
            <a:ext cx="6134101" cy="62433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3" y="1530777"/>
            <a:ext cx="3609976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6B06-1F6A-476A-BED8-7D64C09146ED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B3ED7-E5B4-43E9-81E0-E13E26DE5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7" y="5120641"/>
            <a:ext cx="6583680" cy="60452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7" y="653627"/>
            <a:ext cx="658368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2488" indent="0">
              <a:buNone/>
              <a:defRPr sz="3200"/>
            </a:lvl2pPr>
            <a:lvl3pPr marL="1044976" indent="0">
              <a:buNone/>
              <a:defRPr sz="2700"/>
            </a:lvl3pPr>
            <a:lvl4pPr marL="1567464" indent="0">
              <a:buNone/>
              <a:defRPr sz="2300"/>
            </a:lvl4pPr>
            <a:lvl5pPr marL="2089953" indent="0">
              <a:buNone/>
              <a:defRPr sz="2300"/>
            </a:lvl5pPr>
            <a:lvl6pPr marL="2612441" indent="0">
              <a:buNone/>
              <a:defRPr sz="2300"/>
            </a:lvl6pPr>
            <a:lvl7pPr marL="3134929" indent="0">
              <a:buNone/>
              <a:defRPr sz="2300"/>
            </a:lvl7pPr>
            <a:lvl8pPr marL="3657417" indent="0">
              <a:buNone/>
              <a:defRPr sz="2300"/>
            </a:lvl8pPr>
            <a:lvl9pPr marL="4179905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7" y="5725162"/>
            <a:ext cx="6583680" cy="858519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83D2-C8E7-4083-81D1-32E66E78DFEC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D8A8F-2B36-4426-99E6-8C7494451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293688"/>
            <a:ext cx="9874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498" tIns="52249" rIns="104498" bIns="5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706563"/>
            <a:ext cx="9874250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498" tIns="52249" rIns="104498" bIns="5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9275" y="6780213"/>
            <a:ext cx="25590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l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E593AA-E828-4BFF-9F67-B487E84C1486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675" y="6780213"/>
            <a:ext cx="34734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ctr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4475" y="6780213"/>
            <a:ext cx="25590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r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96793D-4CDB-4319-A47D-A724FAEB9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4575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2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213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088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685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6173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8661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41149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488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4976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464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9953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2441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929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417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9905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275" y="228600"/>
            <a:ext cx="987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7 studies that assessed prevalence of hypertension treatment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24EAA7-63BE-9444-BB51-B149D88630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173" b="28462"/>
          <a:stretch/>
        </p:blipFill>
        <p:spPr>
          <a:xfrm>
            <a:off x="86400" y="2191896"/>
            <a:ext cx="10800000" cy="293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1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196D8E-4725-AA4D-B901-6E365907971B}"/>
              </a:ext>
            </a:extLst>
          </p:cNvPr>
          <p:cNvSpPr/>
          <p:nvPr/>
        </p:nvSpPr>
        <p:spPr>
          <a:xfrm>
            <a:off x="549275" y="228600"/>
            <a:ext cx="987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3 national studies that assessed prevalence of hypertension treatment in Vietnam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6861AA-7E57-9849-8CD8-BA707D74B0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885" b="33510"/>
          <a:stretch/>
        </p:blipFill>
        <p:spPr>
          <a:xfrm>
            <a:off x="86400" y="2564736"/>
            <a:ext cx="10800000" cy="218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9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sex for studies that assessed prevalence of hypertension treatment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37746A-C15E-9344-827D-F98FB7B81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005" b="18972"/>
          <a:stretch/>
        </p:blipFill>
        <p:spPr>
          <a:xfrm>
            <a:off x="86400" y="1553226"/>
            <a:ext cx="10800000" cy="458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816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mean age category for studies that assessed prevalence of hypertension treatment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6F6318-DFBE-6749-8C3B-99BDA69DA1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35" b="12388"/>
          <a:stretch/>
        </p:blipFill>
        <p:spPr>
          <a:xfrm>
            <a:off x="86400" y="1102290"/>
            <a:ext cx="10800000" cy="562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residence setting for studies that assessed prevalence of hypertension treatment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5B9F8D-D8C1-224F-BE60-A6CC8C028C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296" b="22844"/>
          <a:stretch/>
        </p:blipFill>
        <p:spPr>
          <a:xfrm>
            <a:off x="86400" y="1766170"/>
            <a:ext cx="10800000" cy="403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19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3452</TotalTime>
  <Words>86</Words>
  <Application>Microsoft Macintosh PowerPoint</Application>
  <PresentationFormat>Custom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</dc:creator>
  <cp:lastModifiedBy>Lana S. Meiqari</cp:lastModifiedBy>
  <cp:revision>323</cp:revision>
  <dcterms:created xsi:type="dcterms:W3CDTF">2006-08-16T00:00:00Z</dcterms:created>
  <dcterms:modified xsi:type="dcterms:W3CDTF">2018-11-25T22:56:59Z</dcterms:modified>
</cp:coreProperties>
</file>