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oleObject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31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91"/>
    <p:restoredTop sz="86401"/>
  </p:normalViewPr>
  <p:slideViewPr>
    <p:cSldViewPr snapToGrid="0" snapToObjects="1">
      <p:cViewPr varScale="1">
        <p:scale>
          <a:sx n="81" d="100"/>
          <a:sy n="81" d="100"/>
        </p:scale>
        <p:origin x="3304" y="1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39B51-EC83-554C-BD83-FB53088BB81B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EA6C1-1E2D-764C-B8FA-28431780996F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14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PAS e SDH, </a:t>
            </a:r>
            <a:r>
              <a:rPr lang="pt-BR" b="1" dirty="0" err="1" smtClean="0"/>
              <a:t>Scale</a:t>
            </a:r>
            <a:r>
              <a:rPr lang="pt-BR" b="1" dirty="0" smtClean="0"/>
              <a:t> bar 1mm</a:t>
            </a:r>
          </a:p>
          <a:p>
            <a:endParaRPr lang="pt-BR" dirty="0" smtClean="0"/>
          </a:p>
          <a:p>
            <a:r>
              <a:rPr lang="pt-BR" b="1" dirty="0" smtClean="0"/>
              <a:t>H&amp;E, </a:t>
            </a:r>
            <a:r>
              <a:rPr lang="pt-BR" b="1" dirty="0" err="1" smtClean="0"/>
              <a:t>Scale</a:t>
            </a:r>
            <a:r>
              <a:rPr lang="pt-BR" b="1" dirty="0" smtClean="0"/>
              <a:t> bar, 50 um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EA6C1-1E2D-764C-B8FA-28431780996F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064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223D5-017A-C443-B178-27D5F400AD72}" type="datetimeFigureOut">
              <a:rPr lang="pt-BR" smtClean="0"/>
              <a:pPr/>
              <a:t>14/11/2018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73A76-4F66-E34D-8F2F-5954880800DC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8767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wmf"/><Relationship Id="rId20" Type="http://schemas.openxmlformats.org/officeDocument/2006/relationships/image" Target="../media/image10.jpeg"/><Relationship Id="rId21" Type="http://schemas.openxmlformats.org/officeDocument/2006/relationships/image" Target="../media/image11.jpeg"/><Relationship Id="rId10" Type="http://schemas.openxmlformats.org/officeDocument/2006/relationships/image" Target="../media/image4.jpeg"/><Relationship Id="rId11" Type="http://schemas.microsoft.com/office/2007/relationships/hdphoto" Target="../media/hdphoto1.wdp"/><Relationship Id="rId12" Type="http://schemas.openxmlformats.org/officeDocument/2006/relationships/image" Target="../media/image5.jpeg"/><Relationship Id="rId13" Type="http://schemas.microsoft.com/office/2007/relationships/hdphoto" Target="../media/hdphoto2.wdp"/><Relationship Id="rId14" Type="http://schemas.openxmlformats.org/officeDocument/2006/relationships/image" Target="../media/image6.jpeg"/><Relationship Id="rId15" Type="http://schemas.microsoft.com/office/2007/relationships/hdphoto" Target="../media/hdphoto3.wdp"/><Relationship Id="rId16" Type="http://schemas.openxmlformats.org/officeDocument/2006/relationships/image" Target="../media/image7.jpeg"/><Relationship Id="rId17" Type="http://schemas.microsoft.com/office/2007/relationships/hdphoto" Target="../media/hdphoto4.wdp"/><Relationship Id="rId18" Type="http://schemas.openxmlformats.org/officeDocument/2006/relationships/image" Target="../media/image8.jpeg"/><Relationship Id="rId19" Type="http://schemas.openxmlformats.org/officeDocument/2006/relationships/image" Target="../media/image9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2.wmf"/><Relationship Id="rId8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7860" y="-74253"/>
            <a:ext cx="5294183" cy="9202487"/>
            <a:chOff x="507860" y="-74253"/>
            <a:chExt cx="5294183" cy="9202487"/>
          </a:xfrm>
        </p:grpSpPr>
        <p:grpSp>
          <p:nvGrpSpPr>
            <p:cNvPr id="3" name="Group 2">
              <a:extLst>
                <a:ext uri="{FF2B5EF4-FFF2-40B4-BE49-F238E27FC236}">
                  <a16:creationId xmlns="" xmlns:a16="http://schemas.microsoft.com/office/drawing/2014/main" id="{E413CEE9-5B15-654E-B9BE-FDE876FE884A}"/>
                </a:ext>
              </a:extLst>
            </p:cNvPr>
            <p:cNvGrpSpPr/>
            <p:nvPr/>
          </p:nvGrpSpPr>
          <p:grpSpPr>
            <a:xfrm>
              <a:off x="555158" y="-74253"/>
              <a:ext cx="5156524" cy="2892607"/>
              <a:chOff x="507860" y="-11189"/>
              <a:chExt cx="5156524" cy="2892607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024754" y="1099619"/>
                <a:ext cx="47333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charset="0"/>
                    <a:ea typeface="Times New Roman" charset="0"/>
                    <a:cs typeface="Times New Roman" charset="0"/>
                  </a:rPr>
                  <a:t>A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926728" y="1102608"/>
                <a:ext cx="47333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charset="0"/>
                    <a:ea typeface="Times New Roman" charset="0"/>
                    <a:cs typeface="Times New Roman" charset="0"/>
                  </a:rPr>
                  <a:t>B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07860" y="-11189"/>
                <a:ext cx="10887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Figure </a:t>
                </a:r>
                <a:r>
                  <a:rPr kumimoji="0" lang="en-US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S7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aphicFrame>
            <p:nvGraphicFramePr>
              <p:cNvPr id="13" name="Object 955">
                <a:extLst>
                  <a:ext uri="{FF2B5EF4-FFF2-40B4-BE49-F238E27FC236}">
                    <a16:creationId xmlns="" xmlns:a16="http://schemas.microsoft.com/office/drawing/2014/main" id="{8BBDD280-996B-A546-8195-40BE4C23E9C9}"/>
                  </a:ext>
                </a:extLst>
              </p:cNvPr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3254359" y="523727"/>
              <a:ext cx="2410025" cy="235769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9097" name="Graph" r:id="rId4" imgW="2987040" imgH="3901440" progId="Origin50.Graph">
                      <p:embed/>
                    </p:oleObj>
                  </mc:Choice>
                  <mc:Fallback>
                    <p:oleObj name="Graph" r:id="rId4" imgW="2987040" imgH="3901440" progId="Origin50.Graph">
                      <p:embed/>
                      <p:pic>
                        <p:nvPicPr>
                          <p:cNvPr id="0" name="Picture 15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t="4688" r="48982" b="58595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54359" y="523727"/>
                            <a:ext cx="2410025" cy="235769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954">
                <a:extLst>
                  <a:ext uri="{FF2B5EF4-FFF2-40B4-BE49-F238E27FC236}">
                    <a16:creationId xmlns="" xmlns:a16="http://schemas.microsoft.com/office/drawing/2014/main" id="{A8539EBF-DF92-A54C-92F2-DACEB400AAF9}"/>
                  </a:ext>
                </a:extLst>
              </p:cNvPr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1320773" y="521556"/>
              <a:ext cx="2408931" cy="235747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9098" name="Graph" r:id="rId6" imgW="2986920" imgH="3901320" progId="Origin50.Graph">
                      <p:embed/>
                    </p:oleObj>
                  </mc:Choice>
                  <mc:Fallback>
                    <p:oleObj name="Graph" r:id="rId6" imgW="2986920" imgH="3901320" progId="Origin50.Graph">
                      <p:embed/>
                      <p:pic>
                        <p:nvPicPr>
                          <p:cNvPr id="0" name="Picture 16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t="4688" r="48982" b="58595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20773" y="521556"/>
                            <a:ext cx="2408931" cy="235747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8" name="Object 6">
              <a:extLst>
                <a:ext uri="{FF2B5EF4-FFF2-40B4-BE49-F238E27FC236}">
                  <a16:creationId xmlns:a16="http://schemas.microsoft.com/office/drawing/2014/main" xmlns="" id="{7407FCC0-2CCA-A74F-B0EA-DE91EB8B130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4378377"/>
                </p:ext>
              </p:extLst>
            </p:nvPr>
          </p:nvGraphicFramePr>
          <p:xfrm>
            <a:off x="2070113" y="6600934"/>
            <a:ext cx="3186113" cy="2527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9099" name="Graph" r:id="rId8" imgW="3108960" imgH="4023360" progId="Origin50.Graph">
                    <p:embed/>
                  </p:oleObj>
                </mc:Choice>
                <mc:Fallback>
                  <p:oleObj name="Graph" r:id="rId8" imgW="3108960" imgH="4023360" progId="Origin50.Graph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t="2272" r="32353" b="54546"/>
                        <a:stretch>
                          <a:fillRect/>
                        </a:stretch>
                      </p:blipFill>
                      <p:spPr bwMode="auto">
                        <a:xfrm>
                          <a:off x="2070113" y="6600934"/>
                          <a:ext cx="3186113" cy="2527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224C64C7-76BF-DA4C-89C4-535A1123324D}"/>
                </a:ext>
              </a:extLst>
            </p:cNvPr>
            <p:cNvSpPr txBox="1"/>
            <p:nvPr/>
          </p:nvSpPr>
          <p:spPr>
            <a:xfrm>
              <a:off x="1488949" y="6711683"/>
              <a:ext cx="4511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charset="0"/>
                  <a:ea typeface="Times New Roman" charset="0"/>
                  <a:cs typeface="Times New Roman" charset="0"/>
                </a:rPr>
                <a:t>D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07860" y="3068723"/>
              <a:ext cx="5294183" cy="3333795"/>
              <a:chOff x="507860" y="3068723"/>
              <a:chExt cx="5294183" cy="3333795"/>
            </a:xfrm>
          </p:grpSpPr>
          <p:sp>
            <p:nvSpPr>
              <p:cNvPr id="10" name="Rectangle 9">
                <a:extLst>
                  <a:ext uri="{FF2B5EF4-FFF2-40B4-BE49-F238E27FC236}">
                    <a16:creationId xmlns="" xmlns:a16="http://schemas.microsoft.com/office/drawing/2014/main" id="{EE827C97-7340-D941-90E9-E61BD4CA1D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722043" y="3395245"/>
                <a:ext cx="1080000" cy="1464461"/>
              </a:xfrm>
              <a:prstGeom prst="rect">
                <a:avLst/>
              </a:prstGeom>
              <a:solidFill>
                <a:srgbClr val="EAECEA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="" xmlns:a16="http://schemas.microsoft.com/office/drawing/2014/main" id="{163FF2F7-EFE0-2645-B48D-E5EEA577C45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589408" y="3395245"/>
                <a:ext cx="1080000" cy="1464461"/>
              </a:xfrm>
              <a:prstGeom prst="rect">
                <a:avLst/>
              </a:prstGeom>
              <a:solidFill>
                <a:srgbClr val="F0F2EA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="" xmlns:a16="http://schemas.microsoft.com/office/drawing/2014/main" id="{83EC2366-101C-3F49-92EF-5F8E5069CCA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65769" y="3395245"/>
                <a:ext cx="1080000" cy="1464461"/>
              </a:xfrm>
              <a:prstGeom prst="rect">
                <a:avLst/>
              </a:prstGeom>
              <a:solidFill>
                <a:srgbClr val="EAEDE9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="" xmlns:a16="http://schemas.microsoft.com/office/drawing/2014/main" id="{6E423D74-B410-2B46-82D3-7E318F09A20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345000" y="3395245"/>
                <a:ext cx="1080000" cy="1464461"/>
              </a:xfrm>
              <a:prstGeom prst="rect">
                <a:avLst/>
              </a:prstGeom>
              <a:solidFill>
                <a:srgbClr val="EAECEA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="" xmlns:a16="http://schemas.microsoft.com/office/drawing/2014/main" id="{0B7651BD-11F4-234B-B8D5-CDE364716BE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715463" y="4937696"/>
                <a:ext cx="1080000" cy="1464461"/>
              </a:xfrm>
              <a:prstGeom prst="rect">
                <a:avLst/>
              </a:prstGeom>
              <a:solidFill>
                <a:srgbClr val="EAECEA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="" xmlns:a16="http://schemas.microsoft.com/office/drawing/2014/main" id="{172AC766-682D-A64D-97B6-73480ED2D7D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594859" y="4938057"/>
                <a:ext cx="1080000" cy="1464461"/>
              </a:xfrm>
              <a:prstGeom prst="rect">
                <a:avLst/>
              </a:prstGeom>
              <a:solidFill>
                <a:srgbClr val="EAECEA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="" xmlns:a16="http://schemas.microsoft.com/office/drawing/2014/main" id="{E6734E28-5D4F-934A-9BF9-7D33874258B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467270" y="4938057"/>
                <a:ext cx="1080000" cy="1464461"/>
              </a:xfrm>
              <a:prstGeom prst="rect">
                <a:avLst/>
              </a:prstGeom>
              <a:solidFill>
                <a:srgbClr val="EAECEA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20" name="Picture 19">
                <a:extLst>
                  <a:ext uri="{FF2B5EF4-FFF2-40B4-BE49-F238E27FC236}">
                    <a16:creationId xmlns="" xmlns:a16="http://schemas.microsoft.com/office/drawing/2014/main" id="{19E4B6C4-62DB-6542-8720-8BACA8C2AA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6" r="5975"/>
              <a:stretch/>
            </p:blipFill>
            <p:spPr>
              <a:xfrm rot="485703" flipH="1">
                <a:off x="1409075" y="3427492"/>
                <a:ext cx="909940" cy="1367564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="" xmlns:a16="http://schemas.microsoft.com/office/drawing/2014/main" id="{ADBF3524-3593-CC44-95BE-AD9A74F289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169" r="3263"/>
              <a:stretch/>
            </p:blipFill>
            <p:spPr>
              <a:xfrm flipH="1" flipV="1">
                <a:off x="2600025" y="3502735"/>
                <a:ext cx="851953" cy="1253083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="" xmlns:a16="http://schemas.microsoft.com/office/drawing/2014/main" id="{3C73DB42-252F-3040-BA6F-D85F04E548E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32" t="5790" r="4851"/>
              <a:stretch/>
            </p:blipFill>
            <p:spPr>
              <a:xfrm flipH="1">
                <a:off x="4865956" y="3532204"/>
                <a:ext cx="798428" cy="1179237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="" xmlns:a16="http://schemas.microsoft.com/office/drawing/2014/main" id="{3132FEA2-7C98-B249-840B-5382B345CD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32" r="5583"/>
              <a:stretch/>
            </p:blipFill>
            <p:spPr>
              <a:xfrm rot="21082108" flipH="1">
                <a:off x="3680025" y="3575831"/>
                <a:ext cx="864774" cy="1075844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="" xmlns:a16="http://schemas.microsoft.com/office/drawing/2014/main" id="{9FEDF7F3-874F-BC4D-B4B7-0AF25389F52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487" t="2642" r="3683"/>
              <a:stretch/>
            </p:blipFill>
            <p:spPr>
              <a:xfrm flipH="1" flipV="1">
                <a:off x="2536371" y="4999818"/>
                <a:ext cx="931870" cy="1325552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="" xmlns:a16="http://schemas.microsoft.com/office/drawing/2014/main" id="{BBDE0490-A5AA-E140-BC23-2DD51B78D5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614" t="3302" r="9555"/>
              <a:stretch/>
            </p:blipFill>
            <p:spPr>
              <a:xfrm flipH="1">
                <a:off x="4825809" y="5077214"/>
                <a:ext cx="851954" cy="1179155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="" xmlns:a16="http://schemas.microsoft.com/office/drawing/2014/main" id="{BD8E1AFA-C74E-2D4F-BECF-6B240ACF41C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945" t="3421" r="2710"/>
              <a:stretch/>
            </p:blipFill>
            <p:spPr>
              <a:xfrm rot="21082108" flipH="1">
                <a:off x="3692850" y="5163207"/>
                <a:ext cx="883177" cy="101526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="" xmlns:a16="http://schemas.microsoft.com/office/drawing/2014/main" id="{7C0794AF-F206-C846-8090-8558B2598F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68288" y="3100572"/>
                <a:ext cx="1039892" cy="296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charset="0"/>
                    <a:ea typeface="MS PGothic" charset="0"/>
                    <a:cs typeface="Times New Roman" charset="0"/>
                  </a:rPr>
                  <a:t>WT Saline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="" xmlns:a16="http://schemas.microsoft.com/office/drawing/2014/main" id="{C604568E-EA9A-7348-8E57-D530598FF0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89858" y="3099504"/>
                <a:ext cx="1039892" cy="296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charset="0"/>
                    <a:ea typeface="MS PGothic" charset="0"/>
                    <a:cs typeface="Times New Roman" charset="0"/>
                  </a:rPr>
                  <a:t>WT FOR 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BA14BEF4-E2B9-9649-B3B9-546067EB38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44982" y="3093538"/>
                <a:ext cx="1197699" cy="296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charset="0"/>
                    <a:ea typeface="MS PGothic" charset="0"/>
                    <a:cs typeface="Times New Roman" charset="0"/>
                  </a:rPr>
                  <a:t>MKR Saline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="" xmlns:a16="http://schemas.microsoft.com/office/drawing/2014/main" id="{A7E01E44-E8A3-7E4F-8EC5-68CE8A41C5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26902" y="3104523"/>
                <a:ext cx="1069826" cy="296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MS PGothic" charset="0"/>
                    <a:cs typeface="MS PGothic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charset="0"/>
                    <a:ea typeface="MS PGothic" charset="0"/>
                    <a:cs typeface="Times New Roman" charset="0"/>
                  </a:rPr>
                  <a:t>MKR FOR </a:t>
                </a:r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="" xmlns:a16="http://schemas.microsoft.com/office/drawing/2014/main" id="{E80E369E-9C07-8648-8BBD-25BBFAF42F2C}"/>
                  </a:ext>
                </a:extLst>
              </p:cNvPr>
              <p:cNvGrpSpPr/>
              <p:nvPr/>
            </p:nvGrpSpPr>
            <p:grpSpPr>
              <a:xfrm>
                <a:off x="1347269" y="4938057"/>
                <a:ext cx="1080000" cy="1464461"/>
                <a:chOff x="161218" y="1448033"/>
                <a:chExt cx="1080000" cy="1519200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="" xmlns:a16="http://schemas.microsoft.com/office/drawing/2014/main" id="{1311E4FE-AE1F-8E45-B024-C262743CEDA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61218" y="1448033"/>
                  <a:ext cx="1080000" cy="1519200"/>
                </a:xfrm>
                <a:prstGeom prst="rect">
                  <a:avLst/>
                </a:prstGeom>
                <a:solidFill>
                  <a:srgbClr val="EAECEA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pic>
              <p:nvPicPr>
                <p:cNvPr id="33" name="Picture 32">
                  <a:extLst>
                    <a:ext uri="{FF2B5EF4-FFF2-40B4-BE49-F238E27FC236}">
                      <a16:creationId xmlns="" xmlns:a16="http://schemas.microsoft.com/office/drawing/2014/main" id="{5A350D25-A98F-D741-BF1A-A223A3CF02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080" r="3213"/>
                <a:stretch/>
              </p:blipFill>
              <p:spPr>
                <a:xfrm rot="21445835" flipH="1">
                  <a:off x="205183" y="1448033"/>
                  <a:ext cx="999150" cy="1518451"/>
                </a:xfrm>
                <a:prstGeom prst="rect">
                  <a:avLst/>
                </a:prstGeom>
              </p:spPr>
            </p:pic>
            <p:sp>
              <p:nvSpPr>
                <p:cNvPr id="34" name="Rectangle 33">
                  <a:extLst>
                    <a:ext uri="{FF2B5EF4-FFF2-40B4-BE49-F238E27FC236}">
                      <a16:creationId xmlns="" xmlns:a16="http://schemas.microsoft.com/office/drawing/2014/main" id="{67CEF244-28D7-E943-930E-666E73D85CCE}"/>
                    </a:ext>
                  </a:extLst>
                </p:cNvPr>
                <p:cNvSpPr/>
                <p:nvPr/>
              </p:nvSpPr>
              <p:spPr>
                <a:xfrm>
                  <a:off x="842190" y="2892860"/>
                  <a:ext cx="352800" cy="36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5" name="Rectangle 34">
                <a:extLst>
                  <a:ext uri="{FF2B5EF4-FFF2-40B4-BE49-F238E27FC236}">
                    <a16:creationId xmlns="" xmlns:a16="http://schemas.microsoft.com/office/drawing/2014/main" id="{4ACC4A6C-E81C-2046-9A42-786CA9478C7E}"/>
                  </a:ext>
                </a:extLst>
              </p:cNvPr>
              <p:cNvSpPr/>
              <p:nvPr/>
            </p:nvSpPr>
            <p:spPr>
              <a:xfrm>
                <a:off x="1338035" y="4935582"/>
                <a:ext cx="4457043" cy="146621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="" xmlns:a16="http://schemas.microsoft.com/office/drawing/2014/main" id="{66E227C0-5AC4-AF43-A993-4681431A3EFF}"/>
                  </a:ext>
                </a:extLst>
              </p:cNvPr>
              <p:cNvSpPr txBox="1"/>
              <p:nvPr/>
            </p:nvSpPr>
            <p:spPr>
              <a:xfrm>
                <a:off x="507860" y="3068723"/>
                <a:ext cx="4511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charset="0"/>
                    <a:ea typeface="Times New Roman" charset="0"/>
                    <a:cs typeface="Times New Roman" charset="0"/>
                  </a:rPr>
                  <a:t>C</a:t>
                </a:r>
                <a:endPara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="" xmlns:a16="http://schemas.microsoft.com/office/drawing/2014/main" id="{28F28E12-9DB2-814A-9EE5-512451AA7C95}"/>
                  </a:ext>
                </a:extLst>
              </p:cNvPr>
              <p:cNvSpPr txBox="1"/>
              <p:nvPr/>
            </p:nvSpPr>
            <p:spPr>
              <a:xfrm rot="16200000">
                <a:off x="874675" y="3941996"/>
                <a:ext cx="5557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PAS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="" xmlns:a16="http://schemas.microsoft.com/office/drawing/2014/main" id="{EA754F25-2D03-8746-B887-29311B91DFCE}"/>
                  </a:ext>
                </a:extLst>
              </p:cNvPr>
              <p:cNvSpPr txBox="1"/>
              <p:nvPr/>
            </p:nvSpPr>
            <p:spPr>
              <a:xfrm rot="16200000">
                <a:off x="849443" y="5500649"/>
                <a:ext cx="6062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SDH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="" xmlns:a16="http://schemas.microsoft.com/office/drawing/2014/main" id="{5F6E4E13-BE79-8240-A36B-B27AD520FC32}"/>
                  </a:ext>
                </a:extLst>
              </p:cNvPr>
              <p:cNvSpPr/>
              <p:nvPr/>
            </p:nvSpPr>
            <p:spPr>
              <a:xfrm>
                <a:off x="1414871" y="4765513"/>
                <a:ext cx="352800" cy="3470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="" xmlns:a16="http://schemas.microsoft.com/office/drawing/2014/main" id="{2B4D2D41-74BB-4E44-B84C-A2299A8C959F}"/>
                  </a:ext>
                </a:extLst>
              </p:cNvPr>
              <p:cNvSpPr/>
              <p:nvPr/>
            </p:nvSpPr>
            <p:spPr>
              <a:xfrm>
                <a:off x="1338034" y="3384259"/>
                <a:ext cx="4457043" cy="146621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844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37310</TotalTime>
  <Words>31</Words>
  <Application>Microsoft Macintosh PowerPoint</Application>
  <PresentationFormat>Letter Paper (8.5x11 in)</PresentationFormat>
  <Paragraphs>15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Calibri Light</vt:lpstr>
      <vt:lpstr>MS PGothic</vt:lpstr>
      <vt:lpstr>Times New Roman</vt:lpstr>
      <vt:lpstr>Arial</vt:lpstr>
      <vt:lpstr>Office Theme</vt:lpstr>
      <vt:lpstr>Graph</vt:lpstr>
      <vt:lpstr>PowerPoint Presentation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DAWIT ALBIEIRO GONÇALVES</cp:lastModifiedBy>
  <cp:revision>390</cp:revision>
  <cp:lastPrinted>2018-11-14T16:29:01Z</cp:lastPrinted>
  <dcterms:created xsi:type="dcterms:W3CDTF">2017-04-11T01:17:02Z</dcterms:created>
  <dcterms:modified xsi:type="dcterms:W3CDTF">2018-11-14T16:40:43Z</dcterms:modified>
</cp:coreProperties>
</file>