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8" d="100"/>
          <a:sy n="88" d="100"/>
        </p:scale>
        <p:origin x="141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4613C-C60A-4A96-BF60-389ECCA35316}" type="datetimeFigureOut">
              <a:rPr kumimoji="1" lang="ja-JP" altLang="en-US" smtClean="0"/>
              <a:t>2018/10/19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30E5D-8D32-49A1-AFAA-1BC0A5B4E7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5310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4613C-C60A-4A96-BF60-389ECCA35316}" type="datetimeFigureOut">
              <a:rPr kumimoji="1" lang="ja-JP" altLang="en-US" smtClean="0"/>
              <a:t>2018/10/19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30E5D-8D32-49A1-AFAA-1BC0A5B4E7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3569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4613C-C60A-4A96-BF60-389ECCA35316}" type="datetimeFigureOut">
              <a:rPr kumimoji="1" lang="ja-JP" altLang="en-US" smtClean="0"/>
              <a:t>2018/10/19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30E5D-8D32-49A1-AFAA-1BC0A5B4E7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2682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4613C-C60A-4A96-BF60-389ECCA35316}" type="datetimeFigureOut">
              <a:rPr kumimoji="1" lang="ja-JP" altLang="en-US" smtClean="0"/>
              <a:t>2018/10/19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30E5D-8D32-49A1-AFAA-1BC0A5B4E7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8073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4613C-C60A-4A96-BF60-389ECCA35316}" type="datetimeFigureOut">
              <a:rPr kumimoji="1" lang="ja-JP" altLang="en-US" smtClean="0"/>
              <a:t>2018/10/19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30E5D-8D32-49A1-AFAA-1BC0A5B4E7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2502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4613C-C60A-4A96-BF60-389ECCA35316}" type="datetimeFigureOut">
              <a:rPr kumimoji="1" lang="ja-JP" altLang="en-US" smtClean="0"/>
              <a:t>2018/10/19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30E5D-8D32-49A1-AFAA-1BC0A5B4E7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4858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4613C-C60A-4A96-BF60-389ECCA35316}" type="datetimeFigureOut">
              <a:rPr kumimoji="1" lang="ja-JP" altLang="en-US" smtClean="0"/>
              <a:t>2018/10/19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30E5D-8D32-49A1-AFAA-1BC0A5B4E7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0127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4613C-C60A-4A96-BF60-389ECCA35316}" type="datetimeFigureOut">
              <a:rPr kumimoji="1" lang="ja-JP" altLang="en-US" smtClean="0"/>
              <a:t>2018/10/19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30E5D-8D32-49A1-AFAA-1BC0A5B4E7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4120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4613C-C60A-4A96-BF60-389ECCA35316}" type="datetimeFigureOut">
              <a:rPr kumimoji="1" lang="ja-JP" altLang="en-US" smtClean="0"/>
              <a:t>2018/10/19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30E5D-8D32-49A1-AFAA-1BC0A5B4E7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1051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4613C-C60A-4A96-BF60-389ECCA35316}" type="datetimeFigureOut">
              <a:rPr kumimoji="1" lang="ja-JP" altLang="en-US" smtClean="0"/>
              <a:t>2018/10/19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30E5D-8D32-49A1-AFAA-1BC0A5B4E7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544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4613C-C60A-4A96-BF60-389ECCA35316}" type="datetimeFigureOut">
              <a:rPr kumimoji="1" lang="ja-JP" altLang="en-US" smtClean="0"/>
              <a:t>2018/10/19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30E5D-8D32-49A1-AFAA-1BC0A5B4E7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8531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A4613C-C60A-4A96-BF60-389ECCA35316}" type="datetimeFigureOut">
              <a:rPr kumimoji="1" lang="ja-JP" altLang="en-US" smtClean="0"/>
              <a:t>2018/10/19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130E5D-8D32-49A1-AFAA-1BC0A5B4E7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3912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6445" y="0"/>
            <a:ext cx="733111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2776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</TotalTime>
  <Words>0</Words>
  <Application>Microsoft Office PowerPoint</Application>
  <PresentationFormat>画面に合わせる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Masahiko Mori</dc:creator>
  <cp:lastModifiedBy>Masahiko Mori</cp:lastModifiedBy>
  <cp:revision>5</cp:revision>
  <dcterms:created xsi:type="dcterms:W3CDTF">2018-10-18T14:25:18Z</dcterms:created>
  <dcterms:modified xsi:type="dcterms:W3CDTF">2018-10-19T07:45:08Z</dcterms:modified>
</cp:coreProperties>
</file>