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2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454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8016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374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423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119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30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907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54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27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72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122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1711C-9C7A-497F-BE78-841243FE4CAB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D96DE-E14E-44D3-82AC-0E41A8FA5D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715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8851"/>
            <a:ext cx="12192000" cy="628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932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Masahiko Mori</dc:creator>
  <cp:lastModifiedBy>Masahiko Mori</cp:lastModifiedBy>
  <cp:revision>1</cp:revision>
  <dcterms:created xsi:type="dcterms:W3CDTF">2018-11-27T10:00:47Z</dcterms:created>
  <dcterms:modified xsi:type="dcterms:W3CDTF">2018-11-27T10:01:01Z</dcterms:modified>
</cp:coreProperties>
</file>