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3" d="100"/>
          <a:sy n="53" d="100"/>
        </p:scale>
        <p:origin x="12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A764-FE66-448C-A633-EC3FE38C6EC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6B970-E9C4-450D-A901-B8E96D6F75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128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A764-FE66-448C-A633-EC3FE38C6EC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6B970-E9C4-450D-A901-B8E96D6F75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54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A764-FE66-448C-A633-EC3FE38C6EC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6B970-E9C4-450D-A901-B8E96D6F75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952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A764-FE66-448C-A633-EC3FE38C6EC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6B970-E9C4-450D-A901-B8E96D6F75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6858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A764-FE66-448C-A633-EC3FE38C6EC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6B970-E9C4-450D-A901-B8E96D6F75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794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A764-FE66-448C-A633-EC3FE38C6EC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6B970-E9C4-450D-A901-B8E96D6F75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9175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A764-FE66-448C-A633-EC3FE38C6EC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6B970-E9C4-450D-A901-B8E96D6F75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A764-FE66-448C-A633-EC3FE38C6EC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6B970-E9C4-450D-A901-B8E96D6F75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696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A764-FE66-448C-A633-EC3FE38C6EC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6B970-E9C4-450D-A901-B8E96D6F75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706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A764-FE66-448C-A633-EC3FE38C6EC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6B970-E9C4-450D-A901-B8E96D6F75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602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A764-FE66-448C-A633-EC3FE38C6EC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6B970-E9C4-450D-A901-B8E96D6F75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5679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FA764-FE66-448C-A633-EC3FE38C6EC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6B970-E9C4-450D-A901-B8E96D6F75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364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6973"/>
            <a:ext cx="12192000" cy="578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960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Masahiko Mori</dc:creator>
  <cp:lastModifiedBy>Masahiko Mori</cp:lastModifiedBy>
  <cp:revision>5</cp:revision>
  <dcterms:created xsi:type="dcterms:W3CDTF">2018-10-17T07:51:02Z</dcterms:created>
  <dcterms:modified xsi:type="dcterms:W3CDTF">2018-11-27T09:09:28Z</dcterms:modified>
</cp:coreProperties>
</file>