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88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293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203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110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779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312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397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140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0603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312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626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8BABA-9AC0-4767-A4E7-6D2B66703064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75D40-6FBE-4F39-A339-0AE1F07D2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19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443" y="185055"/>
            <a:ext cx="7732802" cy="64282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74494" y="254629"/>
            <a:ext cx="38928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Co-localization of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fluorescently tagged recombinant proteins and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antibody staining. </a:t>
            </a:r>
          </a:p>
        </p:txBody>
      </p:sp>
    </p:spTree>
    <p:extLst>
      <p:ext uri="{BB962C8B-B14F-4D97-AF65-F5344CB8AC3E}">
        <p14:creationId xmlns:p14="http://schemas.microsoft.com/office/powerpoint/2010/main" xmlns="" val="1947215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Koczok, Katalin</dc:creator>
  <cp:lastModifiedBy>0013434</cp:lastModifiedBy>
  <cp:revision>41</cp:revision>
  <dcterms:created xsi:type="dcterms:W3CDTF">2018-06-26T16:11:40Z</dcterms:created>
  <dcterms:modified xsi:type="dcterms:W3CDTF">2018-12-03T02:16:10Z</dcterms:modified>
</cp:coreProperties>
</file>