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92" y="3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D033C-C490-4ACC-B73C-9DE0EB6B9020}" type="datetimeFigureOut">
              <a:rPr lang="ko-KR" altLang="en-US" smtClean="0"/>
              <a:t>2019. 3. 11.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A884-2110-47CD-A109-3C13EB1A63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6790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D033C-C490-4ACC-B73C-9DE0EB6B9020}" type="datetimeFigureOut">
              <a:rPr lang="ko-KR" altLang="en-US" smtClean="0"/>
              <a:t>2019. 3. 11.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A884-2110-47CD-A109-3C13EB1A63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5962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D033C-C490-4ACC-B73C-9DE0EB6B9020}" type="datetimeFigureOut">
              <a:rPr lang="ko-KR" altLang="en-US" smtClean="0"/>
              <a:t>2019. 3. 11.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A884-2110-47CD-A109-3C13EB1A63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8462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D033C-C490-4ACC-B73C-9DE0EB6B9020}" type="datetimeFigureOut">
              <a:rPr lang="ko-KR" altLang="en-US" smtClean="0"/>
              <a:t>2019. 3. 11.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A884-2110-47CD-A109-3C13EB1A63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5170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D033C-C490-4ACC-B73C-9DE0EB6B9020}" type="datetimeFigureOut">
              <a:rPr lang="ko-KR" altLang="en-US" smtClean="0"/>
              <a:t>2019. 3. 11.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A884-2110-47CD-A109-3C13EB1A63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2993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D033C-C490-4ACC-B73C-9DE0EB6B9020}" type="datetimeFigureOut">
              <a:rPr lang="ko-KR" altLang="en-US" smtClean="0"/>
              <a:t>2019. 3. 11.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A884-2110-47CD-A109-3C13EB1A63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4051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D033C-C490-4ACC-B73C-9DE0EB6B9020}" type="datetimeFigureOut">
              <a:rPr lang="ko-KR" altLang="en-US" smtClean="0"/>
              <a:t>2019. 3. 11.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A884-2110-47CD-A109-3C13EB1A63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4856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D033C-C490-4ACC-B73C-9DE0EB6B9020}" type="datetimeFigureOut">
              <a:rPr lang="ko-KR" altLang="en-US" smtClean="0"/>
              <a:t>2019. 3. 11.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A884-2110-47CD-A109-3C13EB1A63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9755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D033C-C490-4ACC-B73C-9DE0EB6B9020}" type="datetimeFigureOut">
              <a:rPr lang="ko-KR" altLang="en-US" smtClean="0"/>
              <a:t>2019. 3. 11.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A884-2110-47CD-A109-3C13EB1A63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5361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D033C-C490-4ACC-B73C-9DE0EB6B9020}" type="datetimeFigureOut">
              <a:rPr lang="ko-KR" altLang="en-US" smtClean="0"/>
              <a:t>2019. 3. 11.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A884-2110-47CD-A109-3C13EB1A63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7155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0D033C-C490-4ACC-B73C-9DE0EB6B9020}" type="datetimeFigureOut">
              <a:rPr lang="ko-KR" altLang="en-US" smtClean="0"/>
              <a:t>2019. 3. 11.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4A884-2110-47CD-A109-3C13EB1A63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36806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D033C-C490-4ACC-B73C-9DE0EB6B9020}" type="datetimeFigureOut">
              <a:rPr lang="ko-KR" altLang="en-US" smtClean="0"/>
              <a:t>2019. 3. 11.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4A884-2110-47CD-A109-3C13EB1A63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8488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tif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8.t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7.tif"/><Relationship Id="rId5" Type="http://schemas.microsoft.com/office/2007/relationships/hdphoto" Target="../media/hdphoto2.wdp"/><Relationship Id="rId10" Type="http://schemas.openxmlformats.org/officeDocument/2006/relationships/image" Target="../media/image6.tif"/><Relationship Id="rId4" Type="http://schemas.openxmlformats.org/officeDocument/2006/relationships/image" Target="../media/image2.png"/><Relationship Id="rId9" Type="http://schemas.openxmlformats.org/officeDocument/2006/relationships/image" Target="../media/image5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370" y="1557122"/>
            <a:ext cx="1578864" cy="313686"/>
          </a:xfr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633" y="3072856"/>
            <a:ext cx="1578864" cy="31368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634" y="3475534"/>
            <a:ext cx="1589244" cy="30154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001276" y="3495502"/>
            <a:ext cx="7890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GAPDH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11687" y="3852188"/>
            <a:ext cx="4213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Arial"/>
                <a:cs typeface="Arial"/>
              </a:rPr>
              <a:t>G0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8824" y="3852188"/>
            <a:ext cx="4213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Arial"/>
                <a:cs typeface="Arial"/>
              </a:rPr>
              <a:t>G1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43561" y="3852188"/>
            <a:ext cx="4213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Arial"/>
                <a:cs typeface="Arial"/>
              </a:rPr>
              <a:t>G2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90370" y="3852188"/>
            <a:ext cx="4213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Arial"/>
                <a:cs typeface="Arial"/>
              </a:rPr>
              <a:t>WT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01276" y="3098893"/>
            <a:ext cx="7890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Spleen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28295" y="1583160"/>
            <a:ext cx="147708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Macrophage</a:t>
            </a: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370" y="1964270"/>
            <a:ext cx="1578864" cy="29260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3001276" y="1979769"/>
            <a:ext cx="7890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GAPDH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216043" y="2336455"/>
            <a:ext cx="4213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Arial"/>
                <a:cs typeface="Arial"/>
              </a:rPr>
              <a:t>G0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83180" y="2336455"/>
            <a:ext cx="4213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Arial"/>
                <a:cs typeface="Arial"/>
              </a:rPr>
              <a:t>G1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47917" y="2336455"/>
            <a:ext cx="4213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Arial"/>
                <a:cs typeface="Arial"/>
              </a:rPr>
              <a:t>G2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794726" y="2336455"/>
            <a:ext cx="4213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Arial"/>
                <a:cs typeface="Arial"/>
              </a:rPr>
              <a:t>WT</a:t>
            </a: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11" b="4868"/>
          <a:stretch/>
        </p:blipFill>
        <p:spPr>
          <a:xfrm>
            <a:off x="6697328" y="1553723"/>
            <a:ext cx="1705048" cy="31368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1" name="그림 20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54" b="5320"/>
          <a:stretch/>
        </p:blipFill>
        <p:spPr>
          <a:xfrm>
            <a:off x="6697327" y="1958367"/>
            <a:ext cx="1705048" cy="29761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5908233" y="1976369"/>
            <a:ext cx="7890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GAPDH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132394" y="2333055"/>
            <a:ext cx="4213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Arial"/>
                <a:cs typeface="Arial"/>
              </a:rPr>
              <a:t>G0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568281" y="2333055"/>
            <a:ext cx="4213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Arial"/>
                <a:cs typeface="Arial"/>
              </a:rPr>
              <a:t>G1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960519" y="2333055"/>
            <a:ext cx="4213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Arial"/>
                <a:cs typeface="Arial"/>
              </a:rPr>
              <a:t>G2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697327" y="2333055"/>
            <a:ext cx="4213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Arial"/>
                <a:cs typeface="Arial"/>
              </a:rPr>
              <a:t>WT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691496" y="1579760"/>
            <a:ext cx="12489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Kidney </a:t>
            </a:r>
          </a:p>
        </p:txBody>
      </p:sp>
      <p:pic>
        <p:nvPicPr>
          <p:cNvPr id="31" name="그림 3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0494" y="3046817"/>
            <a:ext cx="1578865" cy="31368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32" name="그림 3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0494" y="3449496"/>
            <a:ext cx="1576342" cy="29707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33" name="TextBox 32"/>
          <p:cNvSpPr txBox="1"/>
          <p:nvPr/>
        </p:nvSpPr>
        <p:spPr>
          <a:xfrm>
            <a:off x="7153020" y="3826150"/>
            <a:ext cx="4213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Arial"/>
                <a:cs typeface="Arial"/>
              </a:rPr>
              <a:t>G0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568282" y="3826150"/>
            <a:ext cx="4213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Arial"/>
                <a:cs typeface="Arial"/>
              </a:rPr>
              <a:t>G1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960519" y="3826150"/>
            <a:ext cx="4213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Arial"/>
                <a:cs typeface="Arial"/>
              </a:rPr>
              <a:t>G2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738578" y="3826150"/>
            <a:ext cx="4213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latin typeface="Arial"/>
                <a:cs typeface="Arial"/>
              </a:rPr>
              <a:t>WT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973557" y="3467791"/>
            <a:ext cx="7890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GAPDH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042309" y="3078215"/>
            <a:ext cx="7890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/>
                <a:cs typeface="Arial"/>
              </a:rPr>
              <a:t>Liver </a:t>
            </a:r>
          </a:p>
        </p:txBody>
      </p:sp>
      <p:sp>
        <p:nvSpPr>
          <p:cNvPr id="39" name="제목 1">
            <a:extLst>
              <a:ext uri="{FF2B5EF4-FFF2-40B4-BE49-F238E27FC236}">
                <a16:creationId xmlns:a16="http://schemas.microsoft.com/office/drawing/2014/main" id="{4D3FA791-B201-A64E-ABBA-BE3691C90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6001" y="391121"/>
            <a:ext cx="6904463" cy="802406"/>
          </a:xfrm>
        </p:spPr>
        <p:txBody>
          <a:bodyPr>
            <a:normAutofit/>
          </a:bodyPr>
          <a:lstStyle/>
          <a:p>
            <a:pPr algn="ctr"/>
            <a:r>
              <a:rPr lang="en-US" altLang="ko-KR" sz="2800"/>
              <a:t>S3F </a:t>
            </a:r>
            <a:r>
              <a:rPr lang="en-US" altLang="ko-KR" sz="2800" dirty="0"/>
              <a:t>Transgene RNA expression </a:t>
            </a:r>
            <a:r>
              <a:rPr lang="ko-KR" altLang="en-US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25105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28</Words>
  <Application>Microsoft Macintosh PowerPoint</Application>
  <PresentationFormat>Widescreen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S3F Transgene RNA expression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JungHwa</dc:creator>
  <cp:lastModifiedBy>Kopp, Jeffrey, Dr. (NIH/NIDDK) [E]</cp:lastModifiedBy>
  <cp:revision>17</cp:revision>
  <dcterms:created xsi:type="dcterms:W3CDTF">2018-04-13T22:49:55Z</dcterms:created>
  <dcterms:modified xsi:type="dcterms:W3CDTF">2019-03-11T17:41:01Z</dcterms:modified>
</cp:coreProperties>
</file>