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00"/>
    <p:restoredTop sz="94643"/>
  </p:normalViewPr>
  <p:slideViewPr>
    <p:cSldViewPr snapToGrid="0" snapToObjects="1">
      <p:cViewPr varScale="1">
        <p:scale>
          <a:sx n="122" d="100"/>
          <a:sy n="122" d="100"/>
        </p:scale>
        <p:origin x="2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58D4C-673F-3F4A-AA72-709D87852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819C97-80B2-474C-AF71-96A846E233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4F4F3-8C9E-E34D-B9FC-0D75A7F7D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FCB0-130B-E942-94E9-5F09E541B795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CF780-4893-284A-86BA-2F9AB822F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8E449-E17C-8741-8EC3-AEE281155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2623-4A65-FD46-A6C2-E70198758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580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28A9C-E880-794F-BA34-C109D150A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85358-0A24-BB4B-861F-D6A3E8B791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79C2A-EFF1-7E4F-A493-83370DE4F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FCB0-130B-E942-94E9-5F09E541B795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30089-615B-2E46-B621-66D06D8F7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CA387-3E77-494D-B797-CDC63D0D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2623-4A65-FD46-A6C2-E70198758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7E8AC8-D1B6-9449-BE64-F89F3FA5FB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40856B-3AC0-8640-B858-6AC7086A0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F8A16-5D65-EB44-B051-222DBB50D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FCB0-130B-E942-94E9-5F09E541B795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45794-0C03-9941-A1CA-B9BC9BEF8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18453-C65D-5249-BD4C-84D96D2D9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2623-4A65-FD46-A6C2-E70198758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66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B05FE-B1F7-6B49-99C7-9632D8D4A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CA594-89B8-EA4F-84ED-415F95BE85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DD388-744C-C148-979C-A940F8FE8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FCB0-130B-E942-94E9-5F09E541B795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72FD4-4689-F34E-A4FA-DAE1A769A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7BA12-B364-9B43-A4F7-D27806A8F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2623-4A65-FD46-A6C2-E70198758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2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0C634-0EDB-3B4E-A13D-24D46A933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03A8A9-101F-A144-AA66-EEFDA30F6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70972-3029-6542-A5E4-892318750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FCB0-130B-E942-94E9-5F09E541B795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B46AF-0F1C-1B42-8848-D32FBCCD1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A09C9-FF74-074C-87F0-215FBA0AC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2623-4A65-FD46-A6C2-E70198758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575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73FD4-B763-A247-8295-6A39925C1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5571F-8351-4C42-B79F-34B00376CB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EF771B-0848-174D-9539-2213228004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7B5332-9F8F-E145-8EC0-7DCBACEF7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FCB0-130B-E942-94E9-5F09E541B795}" type="datetimeFigureOut">
              <a:rPr lang="en-US" smtClean="0"/>
              <a:t>3/11/19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DD472-75A3-2B4B-A9C5-A3D5EA40A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AEF056-869B-F64D-A34B-ECBE09C7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2623-4A65-FD46-A6C2-E70198758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68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D1C12-8514-9241-9761-640F2718B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EBF16-2480-194C-BF76-DB65E67D42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2E7FBF-78F1-F747-AD78-471F7F5B33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C4C82C-041D-F647-80D3-4E5E8504AD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E8392B-5DAC-1342-AB66-55757518FE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84D913-72E7-9F4B-B1A7-A5D56DA4C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FCB0-130B-E942-94E9-5F09E541B795}" type="datetimeFigureOut">
              <a:rPr lang="en-US" smtClean="0"/>
              <a:t>3/11/19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B07862-DEA9-6C45-80C2-BC99F8C74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4E23C2-660C-4F4D-BB1E-0E188F7F8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2623-4A65-FD46-A6C2-E70198758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73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5EB68-6D6C-7243-B5CD-34A60DEC1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EDA099-8AB6-3C4A-A2F5-FF2298508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FCB0-130B-E942-94E9-5F09E541B795}" type="datetimeFigureOut">
              <a:rPr lang="en-US" smtClean="0"/>
              <a:t>3/11/19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3D7053-EC78-0F4E-BDA4-7DABB693D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CA198-8DD5-CC4E-8D68-E6101ED14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2623-4A65-FD46-A6C2-E70198758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07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122CDD-2566-D644-9FDC-4ADB41F8B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FCB0-130B-E942-94E9-5F09E541B795}" type="datetimeFigureOut">
              <a:rPr lang="en-US" smtClean="0"/>
              <a:t>3/11/19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22D2C4-41F9-BD4C-830D-1A774428F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C96DBA-9264-724E-940E-FD5C7265C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2623-4A65-FD46-A6C2-E70198758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01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13476-F238-3A45-942A-E9B253978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D21E7-C41F-6C43-9F07-517E9F625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7BA199-DECA-164F-9DDC-6A33D1767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4AF60C-4746-1E49-A743-E5E4C08DC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FCB0-130B-E942-94E9-5F09E541B795}" type="datetimeFigureOut">
              <a:rPr lang="en-US" smtClean="0"/>
              <a:t>3/11/19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7D3AFC-E1D4-BB49-BD3B-B8EE6D52C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F937CE-B79A-F140-8390-F85563CA6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2623-4A65-FD46-A6C2-E70198758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46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7FC95-427B-D344-945A-775BE57E6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60D623-E2B4-464D-B808-6EBF27D593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12149-2EC5-5A47-9019-F0B354C92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3342E5-CE2A-5B4A-BB49-C15AD69D4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FCB0-130B-E942-94E9-5F09E541B795}" type="datetimeFigureOut">
              <a:rPr lang="en-US" smtClean="0"/>
              <a:t>3/11/19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3DB784-86F7-9B45-9B24-A0C61330F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97558-1A9A-4246-9323-503E886BB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2623-4A65-FD46-A6C2-E70198758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5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6933C2-E4C0-D444-9D50-FA34F7F2F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37AB69-A9B4-3744-B832-71AC5A404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EF1A2-5098-2A43-8A7B-A98A9BEBFD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7FCB0-130B-E942-94E9-5F09E541B795}" type="datetimeFigureOut">
              <a:rPr lang="en-US" smtClean="0"/>
              <a:t>3/11/19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6CAED-3F45-4448-8B5A-E5D80C9BB0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73093-53EB-BE4C-9CAC-EFE3703EA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32623-4A65-FD46-A6C2-E70198758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858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C:\Users\KOJI-B-note\Desktop\Nephrin RNA mice\20150827 APOL1 2nd\Fianal\WT MWのコピー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552" y="1398786"/>
            <a:ext cx="1950720" cy="1950720"/>
          </a:xfrm>
          <a:prstGeom prst="rect">
            <a:avLst/>
          </a:prstGeom>
          <a:noFill/>
        </p:spPr>
      </p:pic>
      <p:pic>
        <p:nvPicPr>
          <p:cNvPr id="1036" name="Picture 12" descr="C:\Users\KOJI-B-note\Desktop\Nephrin RNA mice\20150827 APOL1 2nd\Fianal\WT MWのコピ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552" y="3415010"/>
            <a:ext cx="1950720" cy="1950720"/>
          </a:xfrm>
          <a:prstGeom prst="rect">
            <a:avLst/>
          </a:prstGeom>
          <a:noFill/>
        </p:spPr>
      </p:pic>
      <p:pic>
        <p:nvPicPr>
          <p:cNvPr id="1037" name="Picture 13" descr="C:\Users\KOJI-B-note\Desktop\BAC APOL1 mouse\20151119 BAC APOL1\Final\G0-R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9776" y="3415010"/>
            <a:ext cx="1950720" cy="1950720"/>
          </a:xfrm>
          <a:prstGeom prst="rect">
            <a:avLst/>
          </a:prstGeom>
          <a:noFill/>
        </p:spPr>
      </p:pic>
      <p:pic>
        <p:nvPicPr>
          <p:cNvPr id="1038" name="Picture 14" descr="C:\Users\KOJI-B-note\Desktop\BAC APOL1 mouse\20151119 BAC APOL1\Final\G0 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9776" y="1398786"/>
            <a:ext cx="1950720" cy="1950720"/>
          </a:xfrm>
          <a:prstGeom prst="rect">
            <a:avLst/>
          </a:prstGeom>
          <a:noFill/>
        </p:spPr>
      </p:pic>
      <p:pic>
        <p:nvPicPr>
          <p:cNvPr id="1041" name="Picture 17" descr="C:\Users\KOJI-B-note\Desktop\BAC APOL1 mouse\20151119 BAC APOL1\Final\G2 R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3415010"/>
            <a:ext cx="1950720" cy="1950720"/>
          </a:xfrm>
          <a:prstGeom prst="rect">
            <a:avLst/>
          </a:prstGeom>
          <a:noFill/>
        </p:spPr>
      </p:pic>
      <p:pic>
        <p:nvPicPr>
          <p:cNvPr id="1042" name="Picture 18" descr="C:\Users\KOJI-B-note\Desktop\BAC APOL1 mouse\20151119 BAC APOL1\Final\G1 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1398786"/>
            <a:ext cx="1950720" cy="1950720"/>
          </a:xfrm>
          <a:prstGeom prst="rect">
            <a:avLst/>
          </a:prstGeom>
          <a:noFill/>
        </p:spPr>
      </p:pic>
      <p:pic>
        <p:nvPicPr>
          <p:cNvPr id="1043" name="Picture 19" descr="C:\Users\KOJI-B-note\Desktop\BAC APOL1 mouse\20151119 BAC APOL1\Final\G2 G.jpg"/>
          <p:cNvPicPr>
            <a:picLocks noChangeAspect="1" noChangeArrowheads="1"/>
          </p:cNvPicPr>
          <p:nvPr/>
        </p:nvPicPr>
        <p:blipFill>
          <a:blip r:embed="rId8" cstate="print">
            <a:lum bright="5000" contrast="11000"/>
          </a:blip>
          <a:srcRect/>
          <a:stretch>
            <a:fillRect/>
          </a:stretch>
        </p:blipFill>
        <p:spPr bwMode="auto">
          <a:xfrm>
            <a:off x="8112224" y="1398786"/>
            <a:ext cx="1950720" cy="1950720"/>
          </a:xfrm>
          <a:prstGeom prst="rect">
            <a:avLst/>
          </a:prstGeom>
          <a:noFill/>
        </p:spPr>
      </p:pic>
      <p:pic>
        <p:nvPicPr>
          <p:cNvPr id="1044" name="Picture 20" descr="C:\Users\KOJI-B-note\Desktop\BAC APOL1 mouse\20151119 BAC APOL1\Final\G2 R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12224" y="3415010"/>
            <a:ext cx="1950720" cy="1950720"/>
          </a:xfrm>
          <a:prstGeom prst="rect">
            <a:avLst/>
          </a:prstGeom>
          <a:noFill/>
        </p:spPr>
      </p:pic>
      <p:sp>
        <p:nvSpPr>
          <p:cNvPr id="23" name="テキスト ボックス 22"/>
          <p:cNvSpPr txBox="1"/>
          <p:nvPr/>
        </p:nvSpPr>
        <p:spPr>
          <a:xfrm>
            <a:off x="2295086" y="1059720"/>
            <a:ext cx="779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Wild -type                   BAC-APOL1-G0            </a:t>
            </a:r>
            <a:r>
              <a:rPr lang="en-US" altLang="ja-JP" dirty="0"/>
              <a:t>BAC-APOL1-G1            BAC-APOL1-G2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 rot="16200000">
            <a:off x="-81792" y="3256099"/>
            <a:ext cx="393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APOL1</a:t>
            </a:r>
            <a:r>
              <a:rPr lang="en-US" altLang="ja-JP" dirty="0"/>
              <a:t>   </a:t>
            </a:r>
            <a:r>
              <a:rPr lang="en-US" altLang="ja-JP" dirty="0" err="1">
                <a:solidFill>
                  <a:srgbClr val="FF0000"/>
                </a:solidFill>
              </a:rPr>
              <a:t>Podocalyxin</a:t>
            </a:r>
            <a:r>
              <a:rPr lang="en-US" altLang="ja-JP" dirty="0"/>
              <a:t>              </a:t>
            </a:r>
            <a:r>
              <a:rPr lang="en-US" altLang="ja-JP" dirty="0">
                <a:solidFill>
                  <a:srgbClr val="00B050"/>
                </a:solidFill>
              </a:rPr>
              <a:t>APOL1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40757D-024D-2D4F-A43B-0AFCC71C533A}"/>
              </a:ext>
            </a:extLst>
          </p:cNvPr>
          <p:cNvSpPr txBox="1"/>
          <p:nvPr/>
        </p:nvSpPr>
        <p:spPr>
          <a:xfrm>
            <a:off x="4393324" y="472970"/>
            <a:ext cx="3123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S4F.  APOL1 protein expression</a:t>
            </a:r>
          </a:p>
        </p:txBody>
      </p:sp>
    </p:spTree>
    <p:extLst>
      <p:ext uri="{BB962C8B-B14F-4D97-AF65-F5344CB8AC3E}">
        <p14:creationId xmlns:p14="http://schemas.microsoft.com/office/powerpoint/2010/main" val="201637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14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JB Kopp</dc:creator>
  <cp:lastModifiedBy>Kopp, Jeffrey, Dr. (NIH/NIDDK) [E]</cp:lastModifiedBy>
  <cp:revision>10</cp:revision>
  <dcterms:created xsi:type="dcterms:W3CDTF">2018-05-06T13:53:37Z</dcterms:created>
  <dcterms:modified xsi:type="dcterms:W3CDTF">2019-03-11T17:41:27Z</dcterms:modified>
</cp:coreProperties>
</file>