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43"/>
  </p:normalViewPr>
  <p:slideViewPr>
    <p:cSldViewPr snapToGrid="0" snapToObjects="1">
      <p:cViewPr varScale="1">
        <p:scale>
          <a:sx n="116" d="100"/>
          <a:sy n="116" d="100"/>
        </p:scale>
        <p:origin x="20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24713-0449-C543-9E5A-9C203F3ED4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544712-E0A6-6F40-B22F-64D0D10FE7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83F10-ED2E-BF48-9E75-D5EACA85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DD5E-E4DE-6441-A2BA-5A02EDD9D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5ACCF-0338-D747-B53C-94218B41A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3EDFE-82D4-944C-A30A-6D50DB6CD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F05E79-EBCB-7746-8C68-3E974904D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6AB21-4C62-9A45-9213-97A5D7807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0CB1A-803B-D84D-B7EC-CF37B376F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C684E-3CDD-5E40-8C60-A1BFEBA69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1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702B69-2426-3446-AE91-A48C8781B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B24F9-ED57-EF4B-B4A6-9CAE88F1B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F8325-C8C0-5D49-8139-9E95F7B81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26DBB-EE18-E24D-9258-A0735A98F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230E8-8027-4B46-B99D-B914606D5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5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AC2F6-02E8-C147-A97D-5FFBB45B3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63AEA-5D12-B14E-86D1-C052DE3B3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0C98D-5D49-8C48-A8C9-DC3CAF22D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06896-AA9A-E249-946D-A6E25875C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6BA1F-D3DF-F243-B870-3C4ED8AD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6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9BD99-A483-3A45-8DAD-45F9296A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47326-91AF-2741-991D-68C46460B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F3EC2-D9AD-834A-9C5D-80A1830B9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8CB1-A5D0-284B-8DDC-0C7B20EE4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2F48C-0ACE-3E48-B75B-30C80BFE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11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648F6-F80E-AA42-A38C-1E71098C3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67D91-B1B8-8441-B4EB-FCDDAB5CD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837EB-3FB2-9545-BE8E-3574C303F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B7501-6010-1D47-B7D7-4DA015508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A0572-13B6-674A-BA1C-0C21D922C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E27885-E1A8-6640-9080-AE8FB54D4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31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C3964-B133-034A-86A2-B9B7C22DC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4DC60-9629-2F4A-9FD0-9218996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C258BD-CBA0-A040-AB00-B725A2293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94B109-D2DE-5246-A342-0F35A0AA2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D63C9C-4075-AB40-9440-5234D71778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2FB33-D761-DF4A-976C-90890CF2E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97924-71BD-B043-AFF5-CAC6A6E68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17923D-D9FF-8C4C-85AD-6B3B99822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9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57172-21FB-6241-8818-DE927AAFC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6BC0CF-A7E3-F24A-BECF-D2D1177A8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9E3F8-7C57-DE45-B3D7-4D90619E0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AFBEF-5C12-4447-BEE9-320E93377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3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D52300-2A72-1547-8531-1AA093496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770844-E5FD-3A49-A697-6BBDA512C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FDB44-B086-BD47-A433-7F72843E0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E39B7-6F62-374A-BEF5-5BA4720FF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27A52-5004-0E43-8E75-E47E2AC05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69DDF-DC9A-E946-80E2-3E486301D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5F782-35C5-1D42-AA49-5379C0968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9E75BD-58EE-3D4E-9C65-A2A20E35D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C165C-293A-F145-A804-50BE82484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2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1C143-8C61-304E-9DEC-E50D57CF6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8DC9F-9475-DA44-BBCF-2DB32D607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C03920-EE69-0C48-B30D-8E3C0BAB2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D26CA9-0979-124E-874D-181477C9B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09235-815F-0E4E-A459-0FA635669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81548-831C-1C46-A095-829A719F9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7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24DADD-BA6B-CC41-ADA3-3AE2F084F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A32A0D-B7C0-C044-BE0D-1A797F221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69E60-016B-9C49-B6EE-460BF1F6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68145-FBC7-5942-87D4-D830AEF886E8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8C344-91BE-5D4C-9305-A40D9DE298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3BBE1-76BC-C842-912D-F06C97BB9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F9FE-8A93-A643-85BA-332C10587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2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OJI-B-note\Desktop\BAC APOL1 mouse\20151117 BAC mice APOL1 tissue IHC\G1 L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6" y="3717032"/>
            <a:ext cx="3901440" cy="2926080"/>
          </a:xfrm>
          <a:prstGeom prst="rect">
            <a:avLst/>
          </a:prstGeom>
          <a:noFill/>
        </p:spPr>
      </p:pic>
      <p:pic>
        <p:nvPicPr>
          <p:cNvPr id="4099" name="Picture 3" descr="C:\Users\KOJI-B-note\Desktop\BAC APOL1 mouse\20151117 BAC mice APOL1 tissue IHC\G2 Li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1984" y="3717032"/>
            <a:ext cx="3901440" cy="2926080"/>
          </a:xfrm>
          <a:prstGeom prst="rect">
            <a:avLst/>
          </a:prstGeom>
          <a:noFill/>
        </p:spPr>
      </p:pic>
      <p:pic>
        <p:nvPicPr>
          <p:cNvPr id="4100" name="Picture 4" descr="C:\Users\KOJI-B-note\Desktop\BAC APOL1 mouse\20151117 BAC mice APOL1 tissue IHC\Wild Li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9536" y="692696"/>
            <a:ext cx="3901440" cy="2926080"/>
          </a:xfrm>
          <a:prstGeom prst="rect">
            <a:avLst/>
          </a:prstGeom>
          <a:noFill/>
        </p:spPr>
      </p:pic>
      <p:pic>
        <p:nvPicPr>
          <p:cNvPr id="4101" name="Picture 5" descr="C:\Users\KOJI-B-note\Desktop\BAC APOL1 mouse\20151117 BAC mice APOL1 tissue IHC\G0 Li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1984" y="692696"/>
            <a:ext cx="3901440" cy="292608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745" y="-234280"/>
            <a:ext cx="11162371" cy="114300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2700" b="1" dirty="0"/>
              <a:t>S5F.  APOL1 protein expression in transgenic  mouse liver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51585" y="306896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Wild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84032" y="299695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79576" y="609329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84032" y="609329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G2</a:t>
            </a:r>
            <a:endParaRPr kumimoji="1" lang="ja-JP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FFB63D-7035-DE46-9CF5-7DA9E6D4F41A}"/>
              </a:ext>
            </a:extLst>
          </p:cNvPr>
          <p:cNvSpPr txBox="1"/>
          <p:nvPr/>
        </p:nvSpPr>
        <p:spPr>
          <a:xfrm>
            <a:off x="490654" y="3345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9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S5F.  APOL1 protein expression in transgenic  mouse liver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 Kopp</dc:creator>
  <cp:lastModifiedBy>Kopp, Jeffrey, Dr. (NIH/NIDDK) [E]</cp:lastModifiedBy>
  <cp:revision>5</cp:revision>
  <dcterms:created xsi:type="dcterms:W3CDTF">2018-05-06T13:55:50Z</dcterms:created>
  <dcterms:modified xsi:type="dcterms:W3CDTF">2019-03-11T17:41:47Z</dcterms:modified>
</cp:coreProperties>
</file>