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43"/>
  </p:normalViewPr>
  <p:slideViewPr>
    <p:cSldViewPr snapToGrid="0" snapToObjects="1">
      <p:cViewPr varScale="1">
        <p:scale>
          <a:sx n="116" d="100"/>
          <a:sy n="116" d="100"/>
        </p:scale>
        <p:origin x="20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F423B-A70E-6A40-9323-359F18ED2B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1E4FF9-488A-FB41-B21A-B8E9FC2732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2AAB8-D74E-A841-9547-609B445FE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401E2-4DD2-314E-9C8A-4F0BD0AE7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A4E68-DDB3-784F-A187-223BC5167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91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CFCDC-125F-754B-B4C9-BE3831D0A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A40F24-7E0B-4E43-BB05-940C3317E9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072DC-D0C7-E249-B89F-AF8C3DF83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B15A5-9B0C-B84B-AADA-0983DBC7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C8351-8E1F-1942-8388-2C6B92A7A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22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314387-5970-954A-8F0E-ED004B054F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B37503-654D-B543-A4B4-C33CA49C9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BE44F-EEF0-104A-B8CC-28952E29B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66DCC-53BA-0844-808D-2529B2FF8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6C215-AA97-A34B-A8D6-7C7626853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BFA6-721A-0249-AB05-5FE85DD33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6B3C2-CA48-464A-A1A7-34B1BA06F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4E37E-D398-8646-B230-51C19F5ED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B4D9F-ED0A-E544-9467-366887C4C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D9536-FF59-D84E-BD1B-D8351309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6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725CE-F079-E340-8117-726C37B3D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BC66A7-A0C3-FB43-B916-091483B0C5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0B78E5-155A-B14E-A4EF-B80845542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39CAD-6BCE-5742-B866-CC7A7E06B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22DCB-A0C5-2B48-AEBC-0190CBD85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5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2CB4F-39D7-D446-892F-93E295F3F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45662-65B1-0948-86D2-5A4595853D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DE594C-63A9-6144-A4F5-5B03AE072B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E70926-978E-DC4E-8C11-7A8CBCB66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AC585-699C-1340-925A-D91A1840B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7AB657-C01B-6B40-8572-D7E7B9353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85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B8582-C036-F54C-88A2-FB649370C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280D6-3B29-A346-80CE-FFEF60C4B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BB332-0E1D-864B-82D9-BD4D271B16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02F425-E04F-9047-9181-DD5B65392E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E4C60F-B6AD-C346-B564-59D7354789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C7A9B8-2A02-5047-9D1C-BE250E517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17B59C-F875-3E42-B39E-020B21DBD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E02A01-D7D3-8C4A-A719-F2C71495E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0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10DE2-5773-224B-BEF1-B4F2305C9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81845B-F615-D342-B78C-B24AAE94A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A3F609-4044-674D-86CF-51E7B1D18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26631-B6E9-3B4B-8131-DFD71FA20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38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C0D7D2-4D44-4C4D-83D1-190CEF533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A600E1-2DB1-A846-8632-ABF7B6F29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E1BCCF-9FC1-9E45-96E0-B187836B8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60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D6BA6-5A08-9343-ABFB-BC5A3386E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95886-86D9-0A48-8423-F2D2E377E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560653-9F61-2A45-997A-C9CBDA88EA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8AE04-5161-944E-B6E6-50B6DA783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F7C2F7-B338-EA4D-B5EB-556BDDB9B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8DEC8-FB64-274C-8274-9B81B9AA4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8583E-7AF7-C246-B106-6A5006417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BDA01F-51C6-7E4B-BEDB-2C9045E885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13E0AD-E528-6942-AB12-878FE2913A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27C3F-FD0A-214D-B6F3-94409FED5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276E7E-2944-9249-AE7C-FE3D0AAA5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65DF2A-431C-F243-9A09-729A9E5D5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64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302A27-B204-844F-83D8-CAA3EBFAD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C6516-98DF-5B4B-9028-05F0D74EC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B9BF0-05C2-0D4C-8D82-75C02D494B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C860B-382A-5D4F-A9B3-F8963EB1195D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F2F29-5C06-9E4A-96A6-E3C3E3AF0D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8FF3A-28B6-6146-BFE5-0CF34C528C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0FA2F-295B-A04C-837B-1F6CA8D39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5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OJI-B-note\Desktop\BAC APOL1 mouse\20151117 BAC mice APOL1 tissue IHC\G1 Lu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536" y="3789040"/>
            <a:ext cx="3901440" cy="2926080"/>
          </a:xfrm>
          <a:prstGeom prst="rect">
            <a:avLst/>
          </a:prstGeom>
          <a:noFill/>
        </p:spPr>
      </p:pic>
      <p:pic>
        <p:nvPicPr>
          <p:cNvPr id="5123" name="Picture 3" descr="C:\Users\KOJI-B-note\Desktop\BAC APOL1 mouse\20151117 BAC mice APOL1 tissue IHC\G2 Lu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789040"/>
            <a:ext cx="3901440" cy="2926080"/>
          </a:xfrm>
          <a:prstGeom prst="rect">
            <a:avLst/>
          </a:prstGeom>
          <a:noFill/>
        </p:spPr>
      </p:pic>
      <p:pic>
        <p:nvPicPr>
          <p:cNvPr id="5124" name="Picture 4" descr="C:\Users\KOJI-B-note\Desktop\BAC APOL1 mouse\20151117 BAC mice APOL1 tissue IHC\Wild Lu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9536" y="620688"/>
            <a:ext cx="3901440" cy="2926080"/>
          </a:xfrm>
          <a:prstGeom prst="rect">
            <a:avLst/>
          </a:prstGeom>
          <a:noFill/>
        </p:spPr>
      </p:pic>
      <p:pic>
        <p:nvPicPr>
          <p:cNvPr id="5125" name="Picture 5" descr="C:\Users\KOJI-B-note\Desktop\BAC APOL1 mouse\20151117 BAC mice APOL1 tissue IHC\G0 Lu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620688"/>
            <a:ext cx="3901440" cy="2926080"/>
          </a:xfrm>
          <a:prstGeom prst="rect">
            <a:avLst/>
          </a:prstGeom>
          <a:noFill/>
        </p:spPr>
      </p:pic>
      <p:sp>
        <p:nvSpPr>
          <p:cNvPr id="8" name="テキスト ボックス 7"/>
          <p:cNvSpPr txBox="1"/>
          <p:nvPr/>
        </p:nvSpPr>
        <p:spPr>
          <a:xfrm>
            <a:off x="2351585" y="3068960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Wild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84032" y="2996952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79576" y="609329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G1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84032" y="609329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G2</a:t>
            </a:r>
            <a:endParaRPr kumimoji="1" lang="ja-JP" altLang="en-US" dirty="0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C6E04B26-CF27-054C-93F4-CA00BE474019}"/>
              </a:ext>
            </a:extLst>
          </p:cNvPr>
          <p:cNvSpPr txBox="1">
            <a:spLocks/>
          </p:cNvSpPr>
          <p:nvPr/>
        </p:nvSpPr>
        <p:spPr>
          <a:xfrm>
            <a:off x="423745" y="-234280"/>
            <a:ext cx="111623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en-US" altLang="ja-JP" sz="2700" b="1" dirty="0"/>
              <a:t>S6F.  APOL1 protein expression in transgenic mouse lung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5792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JB Kopp</dc:creator>
  <cp:lastModifiedBy>Kopp, Jeffrey, Dr. (NIH/NIDDK) [E]</cp:lastModifiedBy>
  <cp:revision>3</cp:revision>
  <dcterms:created xsi:type="dcterms:W3CDTF">2018-05-06T14:38:34Z</dcterms:created>
  <dcterms:modified xsi:type="dcterms:W3CDTF">2019-03-11T17:42:13Z</dcterms:modified>
</cp:coreProperties>
</file>