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sldIdLst>
    <p:sldId id="256" r:id="rId2"/>
  </p:sldIdLst>
  <p:sldSz cx="7772400" cy="100584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61"/>
    <p:restoredTop sz="94643"/>
  </p:normalViewPr>
  <p:slideViewPr>
    <p:cSldViewPr snapToGrid="0" snapToObjects="1">
      <p:cViewPr varScale="1">
        <p:scale>
          <a:sx n="83" d="100"/>
          <a:sy n="83" d="100"/>
        </p:scale>
        <p:origin x="2592" y="22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image" Target="../media/image1.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3"/>
          </a:xfrm>
        </p:spPr>
        <p:txBody>
          <a:bodyPr anchor="b"/>
          <a:lstStyle>
            <a:lvl1pPr algn="ctr">
              <a:defRPr sz="5100"/>
            </a:lvl1pPr>
          </a:lstStyle>
          <a:p>
            <a:r>
              <a:rPr lang="en-US"/>
              <a:t>Click to edit Master title style</a:t>
            </a:r>
            <a:endParaRPr lang="en-US" dirty="0"/>
          </a:p>
        </p:txBody>
      </p:sp>
      <p:sp>
        <p:nvSpPr>
          <p:cNvPr id="3" name="Subtitle 2"/>
          <p:cNvSpPr>
            <a:spLocks noGrp="1"/>
          </p:cNvSpPr>
          <p:nvPr>
            <p:ph type="subTitle" idx="1"/>
          </p:nvPr>
        </p:nvSpPr>
        <p:spPr>
          <a:xfrm>
            <a:off x="971550" y="5282989"/>
            <a:ext cx="5829300" cy="2428451"/>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689A83B-61B9-B74C-9BF6-689ADC4FAECA}" type="datetimeFigureOut">
              <a:rPr lang="en-US" smtClean="0"/>
              <a:t>8/30/18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28685B-80BD-524E-A71C-900C6D60CF9E}" type="slidenum">
              <a:rPr lang="en-US" smtClean="0"/>
              <a:t>‹#›</a:t>
            </a:fld>
            <a:endParaRPr lang="en-US"/>
          </a:p>
        </p:txBody>
      </p:sp>
    </p:spTree>
    <p:extLst>
      <p:ext uri="{BB962C8B-B14F-4D97-AF65-F5344CB8AC3E}">
        <p14:creationId xmlns:p14="http://schemas.microsoft.com/office/powerpoint/2010/main" val="11984575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689A83B-61B9-B74C-9BF6-689ADC4FAECA}" type="datetimeFigureOut">
              <a:rPr lang="en-US" smtClean="0"/>
              <a:t>8/30/18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28685B-80BD-524E-A71C-900C6D60CF9E}" type="slidenum">
              <a:rPr lang="en-US" smtClean="0"/>
              <a:t>‹#›</a:t>
            </a:fld>
            <a:endParaRPr lang="en-US"/>
          </a:p>
        </p:txBody>
      </p:sp>
    </p:spTree>
    <p:extLst>
      <p:ext uri="{BB962C8B-B14F-4D97-AF65-F5344CB8AC3E}">
        <p14:creationId xmlns:p14="http://schemas.microsoft.com/office/powerpoint/2010/main" val="15520273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4" y="535517"/>
            <a:ext cx="1675924" cy="85240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34353" y="535517"/>
            <a:ext cx="4930616" cy="852402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689A83B-61B9-B74C-9BF6-689ADC4FAECA}" type="datetimeFigureOut">
              <a:rPr lang="en-US" smtClean="0"/>
              <a:t>8/30/18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28685B-80BD-524E-A71C-900C6D60CF9E}" type="slidenum">
              <a:rPr lang="en-US" smtClean="0"/>
              <a:t>‹#›</a:t>
            </a:fld>
            <a:endParaRPr lang="en-US"/>
          </a:p>
        </p:txBody>
      </p:sp>
    </p:spTree>
    <p:extLst>
      <p:ext uri="{BB962C8B-B14F-4D97-AF65-F5344CB8AC3E}">
        <p14:creationId xmlns:p14="http://schemas.microsoft.com/office/powerpoint/2010/main" val="28943064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689A83B-61B9-B74C-9BF6-689ADC4FAECA}" type="datetimeFigureOut">
              <a:rPr lang="en-US" smtClean="0"/>
              <a:t>8/30/18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28685B-80BD-524E-A71C-900C6D60CF9E}" type="slidenum">
              <a:rPr lang="en-US" smtClean="0"/>
              <a:t>‹#›</a:t>
            </a:fld>
            <a:endParaRPr lang="en-US"/>
          </a:p>
        </p:txBody>
      </p:sp>
    </p:spTree>
    <p:extLst>
      <p:ext uri="{BB962C8B-B14F-4D97-AF65-F5344CB8AC3E}">
        <p14:creationId xmlns:p14="http://schemas.microsoft.com/office/powerpoint/2010/main" val="20033420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5" y="2507618"/>
            <a:ext cx="6703695" cy="4184014"/>
          </a:xfrm>
        </p:spPr>
        <p:txBody>
          <a:bodyPr anchor="b"/>
          <a:lstStyle>
            <a:lvl1pPr>
              <a:defRPr sz="5100"/>
            </a:lvl1pPr>
          </a:lstStyle>
          <a:p>
            <a:r>
              <a:rPr lang="en-US"/>
              <a:t>Click to edit Master title style</a:t>
            </a:r>
            <a:endParaRPr lang="en-US" dirty="0"/>
          </a:p>
        </p:txBody>
      </p:sp>
      <p:sp>
        <p:nvSpPr>
          <p:cNvPr id="3" name="Text Placeholder 2"/>
          <p:cNvSpPr>
            <a:spLocks noGrp="1"/>
          </p:cNvSpPr>
          <p:nvPr>
            <p:ph type="body" idx="1"/>
          </p:nvPr>
        </p:nvSpPr>
        <p:spPr>
          <a:xfrm>
            <a:off x="530305" y="6731215"/>
            <a:ext cx="6703695" cy="2200274"/>
          </a:xfrm>
        </p:spPr>
        <p:txBody>
          <a:bodyPr/>
          <a:lstStyle>
            <a:lvl1pPr marL="0" indent="0">
              <a:buNone/>
              <a:defRPr sz="2040">
                <a:solidFill>
                  <a:schemeClr val="tx1"/>
                </a:solidFill>
              </a:defRPr>
            </a:lvl1pPr>
            <a:lvl2pPr marL="388620" indent="0">
              <a:buNone/>
              <a:defRPr sz="1700">
                <a:solidFill>
                  <a:schemeClr val="tx1">
                    <a:tint val="75000"/>
                  </a:schemeClr>
                </a:solidFill>
              </a:defRPr>
            </a:lvl2pPr>
            <a:lvl3pPr marL="777240" indent="0">
              <a:buNone/>
              <a:defRPr sz="1530">
                <a:solidFill>
                  <a:schemeClr val="tx1">
                    <a:tint val="75000"/>
                  </a:schemeClr>
                </a:solidFill>
              </a:defRPr>
            </a:lvl3pPr>
            <a:lvl4pPr marL="1165860" indent="0">
              <a:buNone/>
              <a:defRPr sz="1360">
                <a:solidFill>
                  <a:schemeClr val="tx1">
                    <a:tint val="75000"/>
                  </a:schemeClr>
                </a:solidFill>
              </a:defRPr>
            </a:lvl4pPr>
            <a:lvl5pPr marL="1554480" indent="0">
              <a:buNone/>
              <a:defRPr sz="1360">
                <a:solidFill>
                  <a:schemeClr val="tx1">
                    <a:tint val="75000"/>
                  </a:schemeClr>
                </a:solidFill>
              </a:defRPr>
            </a:lvl5pPr>
            <a:lvl6pPr marL="1943100" indent="0">
              <a:buNone/>
              <a:defRPr sz="1360">
                <a:solidFill>
                  <a:schemeClr val="tx1">
                    <a:tint val="75000"/>
                  </a:schemeClr>
                </a:solidFill>
              </a:defRPr>
            </a:lvl6pPr>
            <a:lvl7pPr marL="2331720" indent="0">
              <a:buNone/>
              <a:defRPr sz="1360">
                <a:solidFill>
                  <a:schemeClr val="tx1">
                    <a:tint val="75000"/>
                  </a:schemeClr>
                </a:solidFill>
              </a:defRPr>
            </a:lvl7pPr>
            <a:lvl8pPr marL="2720340" indent="0">
              <a:buNone/>
              <a:defRPr sz="1360">
                <a:solidFill>
                  <a:schemeClr val="tx1">
                    <a:tint val="75000"/>
                  </a:schemeClr>
                </a:solidFill>
              </a:defRPr>
            </a:lvl8pPr>
            <a:lvl9pPr marL="3108960" indent="0">
              <a:buNone/>
              <a:defRPr sz="136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689A83B-61B9-B74C-9BF6-689ADC4FAECA}" type="datetimeFigureOut">
              <a:rPr lang="en-US" smtClean="0"/>
              <a:t>8/30/18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28685B-80BD-524E-A71C-900C6D60CF9E}" type="slidenum">
              <a:rPr lang="en-US" smtClean="0"/>
              <a:t>‹#›</a:t>
            </a:fld>
            <a:endParaRPr lang="en-US"/>
          </a:p>
        </p:txBody>
      </p:sp>
    </p:spTree>
    <p:extLst>
      <p:ext uri="{BB962C8B-B14F-4D97-AF65-F5344CB8AC3E}">
        <p14:creationId xmlns:p14="http://schemas.microsoft.com/office/powerpoint/2010/main" val="35841206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34353" y="2677584"/>
            <a:ext cx="3303270" cy="6381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934778" y="2677584"/>
            <a:ext cx="3303270" cy="63819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689A83B-61B9-B74C-9BF6-689ADC4FAECA}" type="datetimeFigureOut">
              <a:rPr lang="en-US" smtClean="0"/>
              <a:t>8/30/18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28685B-80BD-524E-A71C-900C6D60CF9E}" type="slidenum">
              <a:rPr lang="en-US" smtClean="0"/>
              <a:t>‹#›</a:t>
            </a:fld>
            <a:endParaRPr lang="en-US"/>
          </a:p>
        </p:txBody>
      </p:sp>
    </p:spTree>
    <p:extLst>
      <p:ext uri="{BB962C8B-B14F-4D97-AF65-F5344CB8AC3E}">
        <p14:creationId xmlns:p14="http://schemas.microsoft.com/office/powerpoint/2010/main" val="24027214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5" y="535519"/>
            <a:ext cx="6703695" cy="1944159"/>
          </a:xfrm>
        </p:spPr>
        <p:txBody>
          <a:bodyPr/>
          <a:lstStyle/>
          <a:p>
            <a:r>
              <a:rPr lang="en-US"/>
              <a:t>Click to edit Master title style</a:t>
            </a:r>
            <a:endParaRPr lang="en-US" dirty="0"/>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689A83B-61B9-B74C-9BF6-689ADC4FAECA}" type="datetimeFigureOut">
              <a:rPr lang="en-US" smtClean="0"/>
              <a:t>8/30/18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128685B-80BD-524E-A71C-900C6D60CF9E}" type="slidenum">
              <a:rPr lang="en-US" smtClean="0"/>
              <a:t>‹#›</a:t>
            </a:fld>
            <a:endParaRPr lang="en-US"/>
          </a:p>
        </p:txBody>
      </p:sp>
    </p:spTree>
    <p:extLst>
      <p:ext uri="{BB962C8B-B14F-4D97-AF65-F5344CB8AC3E}">
        <p14:creationId xmlns:p14="http://schemas.microsoft.com/office/powerpoint/2010/main" val="31287318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689A83B-61B9-B74C-9BF6-689ADC4FAECA}" type="datetimeFigureOut">
              <a:rPr lang="en-US" smtClean="0"/>
              <a:t>8/30/18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128685B-80BD-524E-A71C-900C6D60CF9E}" type="slidenum">
              <a:rPr lang="en-US" smtClean="0"/>
              <a:t>‹#›</a:t>
            </a:fld>
            <a:endParaRPr lang="en-US"/>
          </a:p>
        </p:txBody>
      </p:sp>
    </p:spTree>
    <p:extLst>
      <p:ext uri="{BB962C8B-B14F-4D97-AF65-F5344CB8AC3E}">
        <p14:creationId xmlns:p14="http://schemas.microsoft.com/office/powerpoint/2010/main" val="15358317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89A83B-61B9-B74C-9BF6-689ADC4FAECA}" type="datetimeFigureOut">
              <a:rPr lang="en-US" smtClean="0"/>
              <a:t>8/30/18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128685B-80BD-524E-A71C-900C6D60CF9E}" type="slidenum">
              <a:rPr lang="en-US" smtClean="0"/>
              <a:t>‹#›</a:t>
            </a:fld>
            <a:endParaRPr lang="en-US"/>
          </a:p>
        </p:txBody>
      </p:sp>
    </p:spTree>
    <p:extLst>
      <p:ext uri="{BB962C8B-B14F-4D97-AF65-F5344CB8AC3E}">
        <p14:creationId xmlns:p14="http://schemas.microsoft.com/office/powerpoint/2010/main" val="35792436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Content Placeholder 2"/>
          <p:cNvSpPr>
            <a:spLocks noGrp="1"/>
          </p:cNvSpPr>
          <p:nvPr>
            <p:ph idx="1"/>
          </p:nvPr>
        </p:nvSpPr>
        <p:spPr>
          <a:xfrm>
            <a:off x="3304282" y="1448226"/>
            <a:ext cx="3934778" cy="7147983"/>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Edit Master text styles</a:t>
            </a:r>
          </a:p>
        </p:txBody>
      </p:sp>
      <p:sp>
        <p:nvSpPr>
          <p:cNvPr id="5" name="Date Placeholder 4"/>
          <p:cNvSpPr>
            <a:spLocks noGrp="1"/>
          </p:cNvSpPr>
          <p:nvPr>
            <p:ph type="dt" sz="half" idx="10"/>
          </p:nvPr>
        </p:nvSpPr>
        <p:spPr/>
        <p:txBody>
          <a:bodyPr/>
          <a:lstStyle/>
          <a:p>
            <a:fld id="{C689A83B-61B9-B74C-9BF6-689ADC4FAECA}" type="datetimeFigureOut">
              <a:rPr lang="en-US" smtClean="0"/>
              <a:t>8/30/18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28685B-80BD-524E-A71C-900C6D60CF9E}" type="slidenum">
              <a:rPr lang="en-US" smtClean="0"/>
              <a:t>‹#›</a:t>
            </a:fld>
            <a:endParaRPr lang="en-US"/>
          </a:p>
        </p:txBody>
      </p:sp>
    </p:spTree>
    <p:extLst>
      <p:ext uri="{BB962C8B-B14F-4D97-AF65-F5344CB8AC3E}">
        <p14:creationId xmlns:p14="http://schemas.microsoft.com/office/powerpoint/2010/main" val="3711322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3304282" y="1448226"/>
            <a:ext cx="3934778" cy="7147983"/>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r>
              <a:rPr lang="en-US"/>
              <a:t>Click icon to add picture</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Edit Master text styles</a:t>
            </a:r>
          </a:p>
        </p:txBody>
      </p:sp>
      <p:sp>
        <p:nvSpPr>
          <p:cNvPr id="5" name="Date Placeholder 4"/>
          <p:cNvSpPr>
            <a:spLocks noGrp="1"/>
          </p:cNvSpPr>
          <p:nvPr>
            <p:ph type="dt" sz="half" idx="10"/>
          </p:nvPr>
        </p:nvSpPr>
        <p:spPr/>
        <p:txBody>
          <a:bodyPr/>
          <a:lstStyle/>
          <a:p>
            <a:fld id="{C689A83B-61B9-B74C-9BF6-689ADC4FAECA}" type="datetimeFigureOut">
              <a:rPr lang="en-US" smtClean="0"/>
              <a:t>8/30/18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28685B-80BD-524E-A71C-900C6D60CF9E}" type="slidenum">
              <a:rPr lang="en-US" smtClean="0"/>
              <a:t>‹#›</a:t>
            </a:fld>
            <a:endParaRPr lang="en-US"/>
          </a:p>
        </p:txBody>
      </p:sp>
    </p:spTree>
    <p:extLst>
      <p:ext uri="{BB962C8B-B14F-4D97-AF65-F5344CB8AC3E}">
        <p14:creationId xmlns:p14="http://schemas.microsoft.com/office/powerpoint/2010/main" val="41403652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19"/>
            <a:ext cx="6703695" cy="194415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34353" y="9322649"/>
            <a:ext cx="1748790" cy="535517"/>
          </a:xfrm>
          <a:prstGeom prst="rect">
            <a:avLst/>
          </a:prstGeom>
        </p:spPr>
        <p:txBody>
          <a:bodyPr vert="horz" lIns="91440" tIns="45720" rIns="91440" bIns="45720" rtlCol="0" anchor="ctr"/>
          <a:lstStyle>
            <a:lvl1pPr algn="l">
              <a:defRPr sz="1020">
                <a:solidFill>
                  <a:schemeClr val="tx1">
                    <a:tint val="75000"/>
                  </a:schemeClr>
                </a:solidFill>
              </a:defRPr>
            </a:lvl1pPr>
          </a:lstStyle>
          <a:p>
            <a:fld id="{C689A83B-61B9-B74C-9BF6-689ADC4FAECA}" type="datetimeFigureOut">
              <a:rPr lang="en-US" smtClean="0"/>
              <a:t>8/30/18</a:t>
            </a:fld>
            <a:endParaRPr lang="en-US"/>
          </a:p>
        </p:txBody>
      </p:sp>
      <p:sp>
        <p:nvSpPr>
          <p:cNvPr id="5" name="Footer Placeholder 4"/>
          <p:cNvSpPr>
            <a:spLocks noGrp="1"/>
          </p:cNvSpPr>
          <p:nvPr>
            <p:ph type="ftr" sz="quarter" idx="3"/>
          </p:nvPr>
        </p:nvSpPr>
        <p:spPr>
          <a:xfrm>
            <a:off x="2574608" y="9322649"/>
            <a:ext cx="2623185" cy="535517"/>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489258" y="9322649"/>
            <a:ext cx="1748790" cy="535517"/>
          </a:xfrm>
          <a:prstGeom prst="rect">
            <a:avLst/>
          </a:prstGeom>
        </p:spPr>
        <p:txBody>
          <a:bodyPr vert="horz" lIns="91440" tIns="45720" rIns="91440" bIns="45720" rtlCol="0" anchor="ctr"/>
          <a:lstStyle>
            <a:lvl1pPr algn="r">
              <a:defRPr sz="1020">
                <a:solidFill>
                  <a:schemeClr val="tx1">
                    <a:tint val="75000"/>
                  </a:schemeClr>
                </a:solidFill>
              </a:defRPr>
            </a:lvl1pPr>
          </a:lstStyle>
          <a:p>
            <a:fld id="{B128685B-80BD-524E-A71C-900C6D60CF9E}" type="slidenum">
              <a:rPr lang="en-US" smtClean="0"/>
              <a:t>‹#›</a:t>
            </a:fld>
            <a:endParaRPr lang="en-US"/>
          </a:p>
        </p:txBody>
      </p:sp>
    </p:spTree>
    <p:extLst>
      <p:ext uri="{BB962C8B-B14F-4D97-AF65-F5344CB8AC3E}">
        <p14:creationId xmlns:p14="http://schemas.microsoft.com/office/powerpoint/2010/main" val="319269385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777240"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30" indent="-194310" algn="l" defTabSz="777240"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550" indent="-194310" algn="l" defTabSz="777240"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1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79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2.emf"/><Relationship Id="rId5" Type="http://schemas.openxmlformats.org/officeDocument/2006/relationships/oleObject" Target="../embeddings/oleObject2.bin"/><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a:extLst>
              <a:ext uri="{FF2B5EF4-FFF2-40B4-BE49-F238E27FC236}">
                <a16:creationId xmlns:a16="http://schemas.microsoft.com/office/drawing/2014/main" id="{E2BC5AD4-A96A-884A-B994-D42146571FC8}"/>
              </a:ext>
            </a:extLst>
          </p:cNvPr>
          <p:cNvGraphicFramePr>
            <a:graphicFrameLocks noChangeAspect="1"/>
          </p:cNvGraphicFramePr>
          <p:nvPr>
            <p:extLst>
              <p:ext uri="{D42A27DB-BD31-4B8C-83A1-F6EECF244321}">
                <p14:modId xmlns:p14="http://schemas.microsoft.com/office/powerpoint/2010/main" val="390191442"/>
              </p:ext>
            </p:extLst>
          </p:nvPr>
        </p:nvGraphicFramePr>
        <p:xfrm>
          <a:off x="2168468" y="223962"/>
          <a:ext cx="3356414" cy="2848170"/>
        </p:xfrm>
        <a:graphic>
          <a:graphicData uri="http://schemas.openxmlformats.org/presentationml/2006/ole">
            <mc:AlternateContent xmlns:mc="http://schemas.openxmlformats.org/markup-compatibility/2006">
              <mc:Choice xmlns:v="urn:schemas-microsoft-com:vml" Requires="v">
                <p:oleObj spid="_x0000_s1041" name="Prism 6" r:id="rId3" imgW="3732086" imgH="3166834" progId="Prism6.Document">
                  <p:embed/>
                </p:oleObj>
              </mc:Choice>
              <mc:Fallback>
                <p:oleObj name="Prism 6" r:id="rId3" imgW="3732086" imgH="3166834" progId="Prism6.Document">
                  <p:embed/>
                  <p:pic>
                    <p:nvPicPr>
                      <p:cNvPr id="2" name="Object 1"/>
                      <p:cNvPicPr/>
                      <p:nvPr/>
                    </p:nvPicPr>
                    <p:blipFill>
                      <a:blip r:embed="rId4"/>
                      <a:stretch>
                        <a:fillRect/>
                      </a:stretch>
                    </p:blipFill>
                    <p:spPr>
                      <a:xfrm>
                        <a:off x="2168468" y="223962"/>
                        <a:ext cx="3356414" cy="2848170"/>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811F0E1F-EE30-1E48-A9EA-C139A06C7A7C}"/>
              </a:ext>
            </a:extLst>
          </p:cNvPr>
          <p:cNvGraphicFramePr>
            <a:graphicFrameLocks noChangeAspect="1"/>
          </p:cNvGraphicFramePr>
          <p:nvPr>
            <p:extLst>
              <p:ext uri="{D42A27DB-BD31-4B8C-83A1-F6EECF244321}">
                <p14:modId xmlns:p14="http://schemas.microsoft.com/office/powerpoint/2010/main" val="2719225725"/>
              </p:ext>
            </p:extLst>
          </p:nvPr>
        </p:nvGraphicFramePr>
        <p:xfrm>
          <a:off x="1726037" y="2997658"/>
          <a:ext cx="4005597" cy="3399050"/>
        </p:xfrm>
        <a:graphic>
          <a:graphicData uri="http://schemas.openxmlformats.org/presentationml/2006/ole">
            <mc:AlternateContent xmlns:mc="http://schemas.openxmlformats.org/markup-compatibility/2006">
              <mc:Choice xmlns:v="urn:schemas-microsoft-com:vml" Requires="v">
                <p:oleObj spid="_x0000_s1042" name="Prism 6" r:id="rId5" imgW="3732086" imgH="3166834" progId="Prism6.Document">
                  <p:embed/>
                </p:oleObj>
              </mc:Choice>
              <mc:Fallback>
                <p:oleObj name="Prism 6" r:id="rId5" imgW="3732086" imgH="3166834" progId="Prism6.Document">
                  <p:embed/>
                  <p:pic>
                    <p:nvPicPr>
                      <p:cNvPr id="8" name="Object 7"/>
                      <p:cNvPicPr/>
                      <p:nvPr/>
                    </p:nvPicPr>
                    <p:blipFill>
                      <a:blip r:embed="rId6"/>
                      <a:stretch>
                        <a:fillRect/>
                      </a:stretch>
                    </p:blipFill>
                    <p:spPr>
                      <a:xfrm>
                        <a:off x="1726037" y="2997658"/>
                        <a:ext cx="4005597" cy="3399050"/>
                      </a:xfrm>
                      <a:prstGeom prst="rect">
                        <a:avLst/>
                      </a:prstGeom>
                    </p:spPr>
                  </p:pic>
                </p:oleObj>
              </mc:Fallback>
            </mc:AlternateContent>
          </a:graphicData>
        </a:graphic>
      </p:graphicFrame>
      <p:sp>
        <p:nvSpPr>
          <p:cNvPr id="6" name="Rectangle 5">
            <a:extLst>
              <a:ext uri="{FF2B5EF4-FFF2-40B4-BE49-F238E27FC236}">
                <a16:creationId xmlns:a16="http://schemas.microsoft.com/office/drawing/2014/main" id="{61791DBB-32E6-024F-B371-132CED41F119}"/>
              </a:ext>
            </a:extLst>
          </p:cNvPr>
          <p:cNvSpPr/>
          <p:nvPr/>
        </p:nvSpPr>
        <p:spPr>
          <a:xfrm>
            <a:off x="2523324" y="6545201"/>
            <a:ext cx="927260" cy="33004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85"/>
          </a:p>
        </p:txBody>
      </p:sp>
      <p:sp>
        <p:nvSpPr>
          <p:cNvPr id="7" name="Rectangle 6">
            <a:extLst>
              <a:ext uri="{FF2B5EF4-FFF2-40B4-BE49-F238E27FC236}">
                <a16:creationId xmlns:a16="http://schemas.microsoft.com/office/drawing/2014/main" id="{7C50D42D-ED63-6E46-B66C-5B491FB7B4E6}"/>
              </a:ext>
            </a:extLst>
          </p:cNvPr>
          <p:cNvSpPr/>
          <p:nvPr/>
        </p:nvSpPr>
        <p:spPr>
          <a:xfrm>
            <a:off x="4804374" y="6477505"/>
            <a:ext cx="927260" cy="33004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85"/>
          </a:p>
        </p:txBody>
      </p:sp>
      <p:sp>
        <p:nvSpPr>
          <p:cNvPr id="8" name="TextBox 7">
            <a:extLst>
              <a:ext uri="{FF2B5EF4-FFF2-40B4-BE49-F238E27FC236}">
                <a16:creationId xmlns:a16="http://schemas.microsoft.com/office/drawing/2014/main" id="{996F9ED1-8B15-084C-9B11-3C39FEC7997F}"/>
              </a:ext>
            </a:extLst>
          </p:cNvPr>
          <p:cNvSpPr txBox="1"/>
          <p:nvPr/>
        </p:nvSpPr>
        <p:spPr>
          <a:xfrm>
            <a:off x="2619886" y="7060025"/>
            <a:ext cx="768865" cy="320857"/>
          </a:xfrm>
          <a:prstGeom prst="rect">
            <a:avLst/>
          </a:prstGeom>
          <a:noFill/>
        </p:spPr>
        <p:txBody>
          <a:bodyPr wrap="none" rtlCol="0">
            <a:spAutoFit/>
          </a:bodyPr>
          <a:lstStyle/>
          <a:p>
            <a:r>
              <a:rPr lang="en-US" sz="1485" b="1" dirty="0"/>
              <a:t>Control</a:t>
            </a:r>
          </a:p>
        </p:txBody>
      </p:sp>
      <p:sp>
        <p:nvSpPr>
          <p:cNvPr id="9" name="TextBox 8">
            <a:extLst>
              <a:ext uri="{FF2B5EF4-FFF2-40B4-BE49-F238E27FC236}">
                <a16:creationId xmlns:a16="http://schemas.microsoft.com/office/drawing/2014/main" id="{F73D62C4-A70A-4348-AFB0-C2A19838949F}"/>
              </a:ext>
            </a:extLst>
          </p:cNvPr>
          <p:cNvSpPr txBox="1"/>
          <p:nvPr/>
        </p:nvSpPr>
        <p:spPr>
          <a:xfrm>
            <a:off x="4882836" y="7005001"/>
            <a:ext cx="770335" cy="320857"/>
          </a:xfrm>
          <a:prstGeom prst="rect">
            <a:avLst/>
          </a:prstGeom>
          <a:noFill/>
        </p:spPr>
        <p:txBody>
          <a:bodyPr wrap="square" rtlCol="0">
            <a:spAutoFit/>
          </a:bodyPr>
          <a:lstStyle/>
          <a:p>
            <a:r>
              <a:rPr lang="en-US" sz="1485" b="1" dirty="0"/>
              <a:t>SAND</a:t>
            </a:r>
          </a:p>
        </p:txBody>
      </p:sp>
      <p:sp>
        <p:nvSpPr>
          <p:cNvPr id="10" name="TextBox 9">
            <a:extLst>
              <a:ext uri="{FF2B5EF4-FFF2-40B4-BE49-F238E27FC236}">
                <a16:creationId xmlns:a16="http://schemas.microsoft.com/office/drawing/2014/main" id="{E3343DCB-F641-0F4B-818B-DD57DBB60A4A}"/>
              </a:ext>
            </a:extLst>
          </p:cNvPr>
          <p:cNvSpPr txBox="1"/>
          <p:nvPr/>
        </p:nvSpPr>
        <p:spPr>
          <a:xfrm>
            <a:off x="1242022" y="7364725"/>
            <a:ext cx="6197163" cy="1361911"/>
          </a:xfrm>
          <a:prstGeom prst="rect">
            <a:avLst/>
          </a:prstGeom>
          <a:noFill/>
        </p:spPr>
        <p:txBody>
          <a:bodyPr wrap="square" rtlCol="0">
            <a:spAutoFit/>
          </a:bodyPr>
          <a:lstStyle/>
          <a:p>
            <a:r>
              <a:rPr lang="en-US" sz="1650" b="1" dirty="0"/>
              <a:t>Supplemental figure 7. Litter mate control (LC) or APOL1 mice with genotypes as shown were left intact (control) or  were challenged to induced kidney injury with SAND (saline for drinking), Angiotensin II subcutaneous pump, nephrectomy, and 11-deoxycorticosterone subcutaneous pellets). Data are summarized as median and IQR.</a:t>
            </a:r>
          </a:p>
        </p:txBody>
      </p:sp>
    </p:spTree>
    <p:extLst>
      <p:ext uri="{BB962C8B-B14F-4D97-AF65-F5344CB8AC3E}">
        <p14:creationId xmlns:p14="http://schemas.microsoft.com/office/powerpoint/2010/main" val="394102169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TotalTime>
  <Words>59</Words>
  <Application>Microsoft Macintosh PowerPoint</Application>
  <PresentationFormat>Custom</PresentationFormat>
  <Paragraphs>3</Paragraphs>
  <Slides>1</Slides>
  <Notes>0</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6" baseType="lpstr">
      <vt:lpstr>Arial</vt:lpstr>
      <vt:lpstr>Calibri</vt:lpstr>
      <vt:lpstr>Calibri Light</vt:lpstr>
      <vt:lpstr>Office Theme</vt:lpstr>
      <vt:lpstr>Prism 6</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Kopp, Jeffrey, Dr. (NIH/NIDDK) [E]</dc:creator>
  <cp:lastModifiedBy>Kopp, Jeffrey, Dr. (NIH/NIDDK) [E]</cp:lastModifiedBy>
  <cp:revision>8</cp:revision>
  <dcterms:created xsi:type="dcterms:W3CDTF">2018-06-30T23:28:48Z</dcterms:created>
  <dcterms:modified xsi:type="dcterms:W3CDTF">2018-08-30T21:16:54Z</dcterms:modified>
</cp:coreProperties>
</file>