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595"/>
  </p:normalViewPr>
  <p:slideViewPr>
    <p:cSldViewPr snapToGrid="0" snapToObjects="1" showGuides="1">
      <p:cViewPr varScale="1">
        <p:scale>
          <a:sx n="122" d="100"/>
          <a:sy n="122" d="100"/>
        </p:scale>
        <p:origin x="1032" y="200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82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2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8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9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7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9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6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2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5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15228-2A0F-004E-A09D-D34C7EB72AE6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CA9F3-3990-CD47-91F7-A22305766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2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B949565-4C35-B84F-8C21-91CCEF779CE5}"/>
              </a:ext>
            </a:extLst>
          </p:cNvPr>
          <p:cNvSpPr txBox="1"/>
          <p:nvPr/>
        </p:nvSpPr>
        <p:spPr>
          <a:xfrm>
            <a:off x="236629" y="379340"/>
            <a:ext cx="489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76E8C0-5564-164E-AD8F-E670AF03C24F}"/>
              </a:ext>
            </a:extLst>
          </p:cNvPr>
          <p:cNvSpPr txBox="1"/>
          <p:nvPr/>
        </p:nvSpPr>
        <p:spPr>
          <a:xfrm>
            <a:off x="236629" y="4023170"/>
            <a:ext cx="489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6A20B1-CDD4-294C-9E8E-890D3807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86" y="4023170"/>
            <a:ext cx="5803900" cy="2324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0AAEA7-B46D-A142-873D-16A27165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67" y="379340"/>
            <a:ext cx="5626066" cy="332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63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E Hernandez</dc:creator>
  <cp:lastModifiedBy>Rafael E Hernandez</cp:lastModifiedBy>
  <cp:revision>2</cp:revision>
  <cp:lastPrinted>2018-11-30T03:10:45Z</cp:lastPrinted>
  <dcterms:created xsi:type="dcterms:W3CDTF">2018-11-30T03:01:12Z</dcterms:created>
  <dcterms:modified xsi:type="dcterms:W3CDTF">2018-11-30T03:10:48Z</dcterms:modified>
</cp:coreProperties>
</file>