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56399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White and </a:t>
            </a:r>
            <a:r>
              <a:rPr lang="en-GB" dirty="0" err="1"/>
              <a:t>Ravussin</a:t>
            </a:r>
            <a:r>
              <a:rPr lang="en-GB" dirty="0"/>
              <a:t> (2018) Diabetologia DOI 10.1007/s00125-018-4732-x</a:t>
            </a:r>
          </a:p>
          <a:p>
            <a:r>
              <a:rPr lang="en-GB" sz="1200"/>
              <a:t>© Springer-Verlag </a:t>
            </a:r>
            <a:r>
              <a:rPr lang="en-GB" sz="1200" dirty="0"/>
              <a:t>GmbH Germany, part of Springer Nature 2018 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690" y="51668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baseline="30000" dirty="0"/>
              <a:t>2</a:t>
            </a:r>
            <a:r>
              <a:rPr lang="en-GB" b="1" dirty="0"/>
              <a:t>H labelling protocol to assess in vivo adipose turnover</a:t>
            </a:r>
            <a:endParaRPr lang="en-GB" sz="20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1E35DB-ACC7-4CCC-8259-C8CA23E29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772" y="1772816"/>
            <a:ext cx="4351322" cy="3179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6CECFA-027D-4439-9FBA-8D29F80C9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871" y="1745554"/>
            <a:ext cx="4520686" cy="323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31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Charlotte Taylor</cp:lastModifiedBy>
  <cp:revision>30</cp:revision>
  <dcterms:created xsi:type="dcterms:W3CDTF">2016-06-15T12:53:43Z</dcterms:created>
  <dcterms:modified xsi:type="dcterms:W3CDTF">2018-09-20T13:40:30Z</dcterms:modified>
</cp:coreProperties>
</file>