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</p:sldIdLst>
  <p:sldSz cx="7772400" cy="1005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980" autoAdjust="0"/>
  </p:normalViewPr>
  <p:slideViewPr>
    <p:cSldViewPr>
      <p:cViewPr>
        <p:scale>
          <a:sx n="75" d="100"/>
          <a:sy n="75" d="100"/>
        </p:scale>
        <p:origin x="-1338" y="42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238"/>
            <a:ext cx="5829300" cy="35020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3200"/>
            <a:ext cx="5829300" cy="2428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EA15A-5D52-45E1-8D65-A3D20B56E78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27777C-AB92-452B-A02C-E924DB6F45D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5625" y="403225"/>
            <a:ext cx="1747838" cy="8582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938" y="403225"/>
            <a:ext cx="5094287" cy="8582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CF6BB3-8492-425C-B0D6-F32B413494B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6EF331-9A39-42D4-A1A1-6919182C54B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2508250"/>
            <a:ext cx="6704013" cy="4183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6731000"/>
            <a:ext cx="6704013" cy="22002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E8E4A0-C91C-46E2-B14A-70F402086A7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938" y="2346325"/>
            <a:ext cx="3421062" cy="6638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346325"/>
            <a:ext cx="3421063" cy="6638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22A7A0-4742-47DE-AAA0-A9ACAEC36B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34988"/>
            <a:ext cx="6704012" cy="19446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465388"/>
            <a:ext cx="3287712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3673475"/>
            <a:ext cx="3287712" cy="5405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5413" y="2465388"/>
            <a:ext cx="3303587" cy="12080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5413" y="3673475"/>
            <a:ext cx="3303587" cy="5405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C4C22E-1B38-479E-8A92-B6EB775A585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AAE5C5-B985-4844-9DE3-0F75B205C3C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09059F-E574-4736-B4D8-984976905FE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3588" y="1447800"/>
            <a:ext cx="3935412" cy="71485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4B64C-396D-420B-BB95-2CE32F6129E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669925"/>
            <a:ext cx="2506662" cy="2347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3588" y="1447800"/>
            <a:ext cx="3935412" cy="71485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3017838"/>
            <a:ext cx="2506662" cy="5589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8222F5-201A-46C8-88A9-F0B5B21BD6F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8938" y="403225"/>
            <a:ext cx="69945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938" y="2346325"/>
            <a:ext cx="6994525" cy="663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8938" y="9159875"/>
            <a:ext cx="1812925" cy="698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888" y="9159875"/>
            <a:ext cx="2460625" cy="698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538" y="9159875"/>
            <a:ext cx="1812925" cy="698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A12F2CD-9051-496A-A12D-09FB390E1B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tiff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tif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tiff"/><Relationship Id="rId3" Type="http://schemas.openxmlformats.org/officeDocument/2006/relationships/image" Target="../media/image18.tiff"/><Relationship Id="rId7" Type="http://schemas.openxmlformats.org/officeDocument/2006/relationships/image" Target="../media/image22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tiff"/><Relationship Id="rId5" Type="http://schemas.openxmlformats.org/officeDocument/2006/relationships/image" Target="../media/image20.tiff"/><Relationship Id="rId4" Type="http://schemas.openxmlformats.org/officeDocument/2006/relationships/image" Target="../media/image19.tiff"/><Relationship Id="rId9" Type="http://schemas.openxmlformats.org/officeDocument/2006/relationships/image" Target="../media/image2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234" y="76200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/>
              <a:t>Figure S1</a:t>
            </a:r>
            <a:endParaRPr lang="zh-CN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437928" y="1275492"/>
            <a:ext cx="71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Div</a:t>
            </a:r>
            <a:r>
              <a:rPr lang="en-US" dirty="0" smtClean="0"/>
              <a:t> 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15584" y="1284784"/>
            <a:ext cx="71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Div</a:t>
            </a:r>
            <a:r>
              <a:rPr lang="en-US" dirty="0" smtClean="0"/>
              <a:t> 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55744" y="1275492"/>
            <a:ext cx="71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Div</a:t>
            </a:r>
            <a:r>
              <a:rPr lang="en-US" dirty="0" smtClean="0"/>
              <a:t> 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95518" y="1275492"/>
            <a:ext cx="83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Div</a:t>
            </a:r>
            <a:r>
              <a:rPr lang="en-US" dirty="0" smtClean="0"/>
              <a:t> 10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549344" y="223608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70609" y="3625593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Gtf2i</a:t>
            </a:r>
            <a:r>
              <a:rPr lang="en-US" baseline="30000" dirty="0" smtClean="0"/>
              <a:t>Del</a:t>
            </a:r>
            <a:endParaRPr lang="en-US" baseline="300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549344" y="497238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344961" y="6328899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Gtf2i</a:t>
            </a:r>
            <a:r>
              <a:rPr lang="en-US" baseline="30000" dirty="0" smtClean="0"/>
              <a:t>Dup</a:t>
            </a:r>
            <a:endParaRPr lang="en-US" baseline="30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lum bright="5000"/>
          </a:blip>
          <a:stretch>
            <a:fillRect/>
          </a:stretch>
        </p:blipFill>
        <p:spPr>
          <a:xfrm>
            <a:off x="5326360" y="3156992"/>
            <a:ext cx="1296144" cy="12961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482" y="3156992"/>
            <a:ext cx="1290870" cy="129614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056" y="3156992"/>
            <a:ext cx="1296144" cy="129614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lum bright="5000"/>
          </a:blip>
          <a:stretch>
            <a:fillRect/>
          </a:stretch>
        </p:blipFill>
        <p:spPr>
          <a:xfrm>
            <a:off x="1221904" y="3156992"/>
            <a:ext cx="1296144" cy="129614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lum bright="11000"/>
          </a:blip>
          <a:stretch>
            <a:fillRect/>
          </a:stretch>
        </p:blipFill>
        <p:spPr>
          <a:xfrm>
            <a:off x="1221904" y="1788840"/>
            <a:ext cx="1296144" cy="129614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lum bright="1000"/>
          </a:blip>
          <a:stretch>
            <a:fillRect/>
          </a:stretch>
        </p:blipFill>
        <p:spPr>
          <a:xfrm>
            <a:off x="2590056" y="1788840"/>
            <a:ext cx="1296144" cy="129614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lum bright="-1000" contrast="-7000"/>
          </a:blip>
          <a:stretch>
            <a:fillRect/>
          </a:stretch>
        </p:blipFill>
        <p:spPr>
          <a:xfrm>
            <a:off x="3963482" y="1788840"/>
            <a:ext cx="1290870" cy="129087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lum bright="13000" contrast="32000"/>
          </a:blip>
          <a:stretch>
            <a:fillRect/>
          </a:stretch>
        </p:blipFill>
        <p:spPr>
          <a:xfrm>
            <a:off x="5326360" y="1788840"/>
            <a:ext cx="1296144" cy="1296144"/>
          </a:xfrm>
          <a:prstGeom prst="rect">
            <a:avLst/>
          </a:prstGeom>
        </p:spPr>
      </p:pic>
      <p:pic>
        <p:nvPicPr>
          <p:cNvPr id="26" name="Picture 25" descr="feb6_dupwt_tau_Snapshot_10RG2.tif"/>
          <p:cNvPicPr>
            <a:picLocks noChangeAspect="1"/>
          </p:cNvPicPr>
          <p:nvPr/>
        </p:nvPicPr>
        <p:blipFill>
          <a:blip r:embed="rId10" cstate="print">
            <a:lum bright="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056" y="4525144"/>
            <a:ext cx="1296144" cy="1296145"/>
          </a:xfrm>
          <a:prstGeom prst="rect">
            <a:avLst/>
          </a:prstGeom>
        </p:spPr>
      </p:pic>
      <p:pic>
        <p:nvPicPr>
          <p:cNvPr id="28" name="Picture 27" descr="feb6_duphet_Snapshot_04 div6 copy GR.tif"/>
          <p:cNvPicPr>
            <a:picLocks noChangeAspect="1"/>
          </p:cNvPicPr>
          <p:nvPr/>
        </p:nvPicPr>
        <p:blipFill>
          <a:blip r:embed="rId11" cstate="print">
            <a:lum bright="61000" contrast="7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056" y="5893296"/>
            <a:ext cx="1296144" cy="130697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2">
            <a:lum bright="5000"/>
          </a:blip>
          <a:stretch>
            <a:fillRect/>
          </a:stretch>
        </p:blipFill>
        <p:spPr>
          <a:xfrm>
            <a:off x="1231585" y="4525144"/>
            <a:ext cx="1296144" cy="129614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58208" y="4525144"/>
            <a:ext cx="1296144" cy="129614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326360" y="4525144"/>
            <a:ext cx="1296144" cy="1296144"/>
          </a:xfrm>
          <a:prstGeom prst="rect">
            <a:avLst/>
          </a:prstGeom>
        </p:spPr>
      </p:pic>
      <p:pic>
        <p:nvPicPr>
          <p:cNvPr id="2048" name="Picture 2047"/>
          <p:cNvPicPr>
            <a:picLocks noChangeAspect="1"/>
          </p:cNvPicPr>
          <p:nvPr/>
        </p:nvPicPr>
        <p:blipFill>
          <a:blip r:embed="rId15">
            <a:lum/>
          </a:blip>
          <a:stretch>
            <a:fillRect/>
          </a:stretch>
        </p:blipFill>
        <p:spPr>
          <a:xfrm>
            <a:off x="3958208" y="5893296"/>
            <a:ext cx="1296144" cy="1296144"/>
          </a:xfrm>
          <a:prstGeom prst="rect">
            <a:avLst/>
          </a:prstGeom>
        </p:spPr>
      </p:pic>
      <p:pic>
        <p:nvPicPr>
          <p:cNvPr id="2049" name="Picture 2048"/>
          <p:cNvPicPr>
            <a:picLocks noChangeAspect="1"/>
          </p:cNvPicPr>
          <p:nvPr/>
        </p:nvPicPr>
        <p:blipFill>
          <a:blip r:embed="rId16">
            <a:lum/>
          </a:blip>
          <a:stretch>
            <a:fillRect/>
          </a:stretch>
        </p:blipFill>
        <p:spPr>
          <a:xfrm>
            <a:off x="5326360" y="5893296"/>
            <a:ext cx="1296144" cy="1296144"/>
          </a:xfrm>
          <a:prstGeom prst="rect">
            <a:avLst/>
          </a:prstGeom>
        </p:spPr>
      </p:pic>
      <p:pic>
        <p:nvPicPr>
          <p:cNvPr id="2051" name="Picture 205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21904" y="5893296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236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234" y="112911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Figure S2</a:t>
            </a:r>
            <a:endParaRPr lang="zh-CN" alt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1447432" y="627420"/>
            <a:ext cx="71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Div</a:t>
            </a:r>
            <a:r>
              <a:rPr lang="en-US" dirty="0" smtClean="0"/>
              <a:t> 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87592" y="627420"/>
            <a:ext cx="71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Div</a:t>
            </a:r>
            <a:r>
              <a:rPr lang="en-US" dirty="0" smtClean="0"/>
              <a:t> 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83736" y="636712"/>
            <a:ext cx="71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Div</a:t>
            </a:r>
            <a:r>
              <a:rPr lang="en-US" dirty="0" smtClean="0"/>
              <a:t> 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95518" y="627420"/>
            <a:ext cx="83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Div</a:t>
            </a:r>
            <a:r>
              <a:rPr lang="en-US" dirty="0" smtClean="0"/>
              <a:t> 10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621396" y="1548372"/>
            <a:ext cx="54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Ctrl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11384" y="2966552"/>
            <a:ext cx="116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Trpc3-KD</a:t>
            </a:r>
            <a:endParaRPr lang="en-US" dirty="0"/>
          </a:p>
        </p:txBody>
      </p:sp>
      <p:pic>
        <p:nvPicPr>
          <p:cNvPr id="2" name="Picture 1" descr="Image 5_ctr div6.tif"/>
          <p:cNvPicPr>
            <a:picLocks noChangeAspect="1"/>
          </p:cNvPicPr>
          <p:nvPr/>
        </p:nvPicPr>
        <p:blipFill>
          <a:blip r:embed="rId2" cstate="print">
            <a:lum bright="21000" contrast="21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056" y="1068760"/>
            <a:ext cx="1296144" cy="1296144"/>
          </a:xfrm>
          <a:prstGeom prst="rect">
            <a:avLst/>
          </a:prstGeom>
        </p:spPr>
      </p:pic>
      <p:pic>
        <p:nvPicPr>
          <p:cNvPr id="10" name="Picture 9" descr="Image 7_Maximum intensity projection.tif"/>
          <p:cNvPicPr>
            <a:picLocks noChangeAspect="1"/>
          </p:cNvPicPr>
          <p:nvPr/>
        </p:nvPicPr>
        <p:blipFill>
          <a:blip r:embed="rId3" cstate="print">
            <a:lum brigh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0788" y="2491160"/>
            <a:ext cx="1313904" cy="1313904"/>
          </a:xfrm>
          <a:prstGeom prst="rect">
            <a:avLst/>
          </a:prstGeom>
        </p:spPr>
      </p:pic>
      <p:pic>
        <p:nvPicPr>
          <p:cNvPr id="11" name="Picture 10" descr="Image 10_div6 KD.tif"/>
          <p:cNvPicPr>
            <a:picLocks noChangeAspect="1"/>
          </p:cNvPicPr>
          <p:nvPr/>
        </p:nvPicPr>
        <p:blipFill>
          <a:blip r:embed="rId4" cstate="print">
            <a:lum bright="27000" contrast="33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056" y="2491160"/>
            <a:ext cx="1313904" cy="1313904"/>
          </a:xfrm>
          <a:prstGeom prst="rect">
            <a:avLst/>
          </a:prstGeom>
        </p:spPr>
      </p:pic>
      <p:pic>
        <p:nvPicPr>
          <p:cNvPr id="12" name="Picture 11" descr="Image 17_ctrl div10.tif"/>
          <p:cNvPicPr>
            <a:picLocks noChangeAspect="1"/>
          </p:cNvPicPr>
          <p:nvPr/>
        </p:nvPicPr>
        <p:blipFill>
          <a:blip r:embed="rId5" cstate="print">
            <a:lum bright="21000" contrast="23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26360" y="1068760"/>
            <a:ext cx="1296144" cy="1296144"/>
          </a:xfrm>
          <a:prstGeom prst="rect">
            <a:avLst/>
          </a:prstGeom>
        </p:spPr>
      </p:pic>
      <p:pic>
        <p:nvPicPr>
          <p:cNvPr id="13" name="Picture 12" descr="Image 13_ctrl div8.tif"/>
          <p:cNvPicPr>
            <a:picLocks noChangeAspect="1"/>
          </p:cNvPicPr>
          <p:nvPr/>
        </p:nvPicPr>
        <p:blipFill>
          <a:blip r:embed="rId6" cstate="print">
            <a:lum bright="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8208" y="1068760"/>
            <a:ext cx="1296144" cy="1296144"/>
          </a:xfrm>
          <a:prstGeom prst="rect">
            <a:avLst/>
          </a:prstGeom>
        </p:spPr>
      </p:pic>
      <p:pic>
        <p:nvPicPr>
          <p:cNvPr id="14" name="Picture 13" descr="Image 27_KD div10.tif"/>
          <p:cNvPicPr>
            <a:picLocks noChangeAspect="1"/>
          </p:cNvPicPr>
          <p:nvPr/>
        </p:nvPicPr>
        <p:blipFill>
          <a:blip r:embed="rId7" cstate="print">
            <a:lum brigh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2364" y="2474144"/>
            <a:ext cx="1260140" cy="1330920"/>
          </a:xfrm>
          <a:prstGeom prst="rect">
            <a:avLst/>
          </a:prstGeom>
        </p:spPr>
      </p:pic>
      <p:pic>
        <p:nvPicPr>
          <p:cNvPr id="15" name="Picture 14" descr="Image 28_ctrl kd div8.tif"/>
          <p:cNvPicPr>
            <a:picLocks noChangeAspect="1"/>
          </p:cNvPicPr>
          <p:nvPr/>
        </p:nvPicPr>
        <p:blipFill>
          <a:blip r:embed="rId8" cstate="print">
            <a:lum bright="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8208" y="2478584"/>
            <a:ext cx="1326480" cy="1326480"/>
          </a:xfrm>
          <a:prstGeom prst="rect">
            <a:avLst/>
          </a:prstGeom>
        </p:spPr>
      </p:pic>
      <p:pic>
        <p:nvPicPr>
          <p:cNvPr id="16" name="Picture 15" descr="Image 37_ctrl div4.tif"/>
          <p:cNvPicPr>
            <a:picLocks noChangeAspect="1"/>
          </p:cNvPicPr>
          <p:nvPr/>
        </p:nvPicPr>
        <p:blipFill>
          <a:blip r:embed="rId9" cstate="print">
            <a:lum bright="1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1904" y="1068760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27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38125</TotalTime>
  <Words>26</Words>
  <Application>Microsoft Office PowerPoint</Application>
  <PresentationFormat>Custom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Analysis</dc:creator>
  <cp:lastModifiedBy>FENG1</cp:lastModifiedBy>
  <cp:revision>184</cp:revision>
  <dcterms:created xsi:type="dcterms:W3CDTF">2015-07-09T17:39:33Z</dcterms:created>
  <dcterms:modified xsi:type="dcterms:W3CDTF">2018-07-30T06:01:11Z</dcterms:modified>
</cp:coreProperties>
</file>